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758" r:id="rId4"/>
    <p:sldId id="759" r:id="rId5"/>
    <p:sldId id="774" r:id="rId6"/>
    <p:sldId id="777" r:id="rId7"/>
    <p:sldId id="779" r:id="rId8"/>
    <p:sldId id="778" r:id="rId9"/>
    <p:sldId id="780" r:id="rId10"/>
    <p:sldId id="781" r:id="rId11"/>
    <p:sldId id="260" r:id="rId12"/>
    <p:sldId id="262" r:id="rId13"/>
    <p:sldId id="783" r:id="rId14"/>
    <p:sldId id="771" r:id="rId15"/>
    <p:sldId id="775" r:id="rId16"/>
    <p:sldId id="776" r:id="rId17"/>
    <p:sldId id="782" r:id="rId18"/>
    <p:sldId id="784" r:id="rId19"/>
    <p:sldId id="756" r:id="rId20"/>
    <p:sldId id="757" r:id="rId21"/>
    <p:sldId id="787" r:id="rId22"/>
    <p:sldId id="788" r:id="rId23"/>
    <p:sldId id="786" r:id="rId24"/>
    <p:sldId id="785" r:id="rId2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6" roundtripDataSignature="AMtx7mjD0oFIjF05o2m0EQRvU1UKzyXe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DAD"/>
    <a:srgbClr val="E5C574"/>
    <a:srgbClr val="FFFFFF"/>
    <a:srgbClr val="F7F8FA"/>
    <a:srgbClr val="40E3CD"/>
    <a:srgbClr val="54DBED"/>
    <a:srgbClr val="848CDA"/>
    <a:srgbClr val="E689E0"/>
    <a:srgbClr val="1E766E"/>
    <a:srgbClr val="1EB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1DD9FE-62E6-4EB5-84F0-C1370D156624}" v="229" dt="2022-09-27T12:36:00.908"/>
  </p1510:revLst>
</p1510:revInfo>
</file>

<file path=ppt/tableStyles.xml><?xml version="1.0" encoding="utf-8"?>
<a:tblStyleLst xmlns:a="http://schemas.openxmlformats.org/drawingml/2006/main" def="{D08BA19A-7B8E-4A9F-80BD-A4C3ED329D99}">
  <a:tblStyle styleId="{D08BA19A-7B8E-4A9F-80BD-A4C3ED329D9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5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90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86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derfeesten, M.P.J.P. (Maurice)" userId="048f2c7d-deea-47a7-8639-d6b6ed6e6c6e" providerId="ADAL" clId="{3C1DD9FE-62E6-4EB5-84F0-C1370D156624}"/>
    <pc:docChg chg="undo redo custSel addSld delSld modSld sldOrd modMainMaster">
      <pc:chgData name="Vanderfeesten, M.P.J.P. (Maurice)" userId="048f2c7d-deea-47a7-8639-d6b6ed6e6c6e" providerId="ADAL" clId="{3C1DD9FE-62E6-4EB5-84F0-C1370D156624}" dt="2022-09-27T13:19:01.701" v="4586" actId="2696"/>
      <pc:docMkLst>
        <pc:docMk/>
      </pc:docMkLst>
      <pc:sldChg chg="addSp delSp modSp mod">
        <pc:chgData name="Vanderfeesten, M.P.J.P. (Maurice)" userId="048f2c7d-deea-47a7-8639-d6b6ed6e6c6e" providerId="ADAL" clId="{3C1DD9FE-62E6-4EB5-84F0-C1370D156624}" dt="2022-09-27T07:56:37.619" v="162" actId="14100"/>
        <pc:sldMkLst>
          <pc:docMk/>
          <pc:sldMk cId="0" sldId="256"/>
        </pc:sldMkLst>
        <pc:spChg chg="mod">
          <ac:chgData name="Vanderfeesten, M.P.J.P. (Maurice)" userId="048f2c7d-deea-47a7-8639-d6b6ed6e6c6e" providerId="ADAL" clId="{3C1DD9FE-62E6-4EB5-84F0-C1370D156624}" dt="2022-09-27T07:37:05.289" v="50" actId="20577"/>
          <ac:spMkLst>
            <pc:docMk/>
            <pc:sldMk cId="0" sldId="256"/>
            <ac:spMk id="98" creationId="{00000000-0000-0000-0000-000000000000}"/>
          </ac:spMkLst>
        </pc:spChg>
        <pc:picChg chg="add mod">
          <ac:chgData name="Vanderfeesten, M.P.J.P. (Maurice)" userId="048f2c7d-deea-47a7-8639-d6b6ed6e6c6e" providerId="ADAL" clId="{3C1DD9FE-62E6-4EB5-84F0-C1370D156624}" dt="2022-09-27T07:45:55.580" v="73" actId="14100"/>
          <ac:picMkLst>
            <pc:docMk/>
            <pc:sldMk cId="0" sldId="256"/>
            <ac:picMk id="3" creationId="{72D8DA9F-FFAB-4D23-8013-8463CB1F0C42}"/>
          </ac:picMkLst>
        </pc:picChg>
        <pc:picChg chg="add del mod ord">
          <ac:chgData name="Vanderfeesten, M.P.J.P. (Maurice)" userId="048f2c7d-deea-47a7-8639-d6b6ed6e6c6e" providerId="ADAL" clId="{3C1DD9FE-62E6-4EB5-84F0-C1370D156624}" dt="2022-09-27T07:42:35.012" v="62" actId="478"/>
          <ac:picMkLst>
            <pc:docMk/>
            <pc:sldMk cId="0" sldId="256"/>
            <ac:picMk id="5" creationId="{8A3BEF92-D3D5-476D-AAEC-2E2822CFA5A0}"/>
          </ac:picMkLst>
        </pc:picChg>
        <pc:picChg chg="add mod">
          <ac:chgData name="Vanderfeesten, M.P.J.P. (Maurice)" userId="048f2c7d-deea-47a7-8639-d6b6ed6e6c6e" providerId="ADAL" clId="{3C1DD9FE-62E6-4EB5-84F0-C1370D156624}" dt="2022-09-27T07:45:50.209" v="72" actId="14100"/>
          <ac:picMkLst>
            <pc:docMk/>
            <pc:sldMk cId="0" sldId="256"/>
            <ac:picMk id="7" creationId="{8C19B932-4C5E-4B16-9DCA-4B83E1262378}"/>
          </ac:picMkLst>
        </pc:picChg>
        <pc:picChg chg="add mod modCrop">
          <ac:chgData name="Vanderfeesten, M.P.J.P. (Maurice)" userId="048f2c7d-deea-47a7-8639-d6b6ed6e6c6e" providerId="ADAL" clId="{3C1DD9FE-62E6-4EB5-84F0-C1370D156624}" dt="2022-09-27T07:51:09.806" v="148" actId="1036"/>
          <ac:picMkLst>
            <pc:docMk/>
            <pc:sldMk cId="0" sldId="256"/>
            <ac:picMk id="9" creationId="{722A357C-9C6C-42DA-8036-EFC8D3BC73F7}"/>
          </ac:picMkLst>
        </pc:picChg>
        <pc:picChg chg="add mod">
          <ac:chgData name="Vanderfeesten, M.P.J.P. (Maurice)" userId="048f2c7d-deea-47a7-8639-d6b6ed6e6c6e" providerId="ADAL" clId="{3C1DD9FE-62E6-4EB5-84F0-C1370D156624}" dt="2022-09-27T07:56:37.619" v="162" actId="14100"/>
          <ac:picMkLst>
            <pc:docMk/>
            <pc:sldMk cId="0" sldId="256"/>
            <ac:picMk id="11" creationId="{1D79EBB3-12CF-4951-BBCE-D152E1FC280D}"/>
          </ac:picMkLst>
        </pc:picChg>
        <pc:picChg chg="del">
          <ac:chgData name="Vanderfeesten, M.P.J.P. (Maurice)" userId="048f2c7d-deea-47a7-8639-d6b6ed6e6c6e" providerId="ADAL" clId="{3C1DD9FE-62E6-4EB5-84F0-C1370D156624}" dt="2022-09-27T07:45:40.512" v="70" actId="478"/>
          <ac:picMkLst>
            <pc:docMk/>
            <pc:sldMk cId="0" sldId="256"/>
            <ac:picMk id="95" creationId="{00000000-0000-0000-0000-000000000000}"/>
          </ac:picMkLst>
        </pc:picChg>
        <pc:picChg chg="del">
          <ac:chgData name="Vanderfeesten, M.P.J.P. (Maurice)" userId="048f2c7d-deea-47a7-8639-d6b6ed6e6c6e" providerId="ADAL" clId="{3C1DD9FE-62E6-4EB5-84F0-C1370D156624}" dt="2022-09-27T07:42:30.420" v="61" actId="478"/>
          <ac:picMkLst>
            <pc:docMk/>
            <pc:sldMk cId="0" sldId="256"/>
            <ac:picMk id="99" creationId="{00000000-0000-0000-0000-000000000000}"/>
          </ac:picMkLst>
        </pc:picChg>
        <pc:picChg chg="del mod">
          <ac:chgData name="Vanderfeesten, M.P.J.P. (Maurice)" userId="048f2c7d-deea-47a7-8639-d6b6ed6e6c6e" providerId="ADAL" clId="{3C1DD9FE-62E6-4EB5-84F0-C1370D156624}" dt="2022-09-27T07:51:25.733" v="149" actId="478"/>
          <ac:picMkLst>
            <pc:docMk/>
            <pc:sldMk cId="0" sldId="256"/>
            <ac:picMk id="102" creationId="{00000000-0000-0000-0000-000000000000}"/>
          </ac:picMkLst>
        </pc:picChg>
      </pc:sldChg>
      <pc:sldChg chg="addSp modSp mod">
        <pc:chgData name="Vanderfeesten, M.P.J.P. (Maurice)" userId="048f2c7d-deea-47a7-8639-d6b6ed6e6c6e" providerId="ADAL" clId="{3C1DD9FE-62E6-4EB5-84F0-C1370D156624}" dt="2022-09-27T07:55:20.836" v="158" actId="1036"/>
        <pc:sldMkLst>
          <pc:docMk/>
          <pc:sldMk cId="0" sldId="259"/>
        </pc:sldMkLst>
        <pc:picChg chg="add mod">
          <ac:chgData name="Vanderfeesten, M.P.J.P. (Maurice)" userId="048f2c7d-deea-47a7-8639-d6b6ed6e6c6e" providerId="ADAL" clId="{3C1DD9FE-62E6-4EB5-84F0-C1370D156624}" dt="2022-09-27T07:55:20.836" v="158" actId="1036"/>
          <ac:picMkLst>
            <pc:docMk/>
            <pc:sldMk cId="0" sldId="259"/>
            <ac:picMk id="4" creationId="{3EDF38E7-6027-417B-8515-A93A5E25F067}"/>
          </ac:picMkLst>
        </pc:picChg>
      </pc:sldChg>
      <pc:sldChg chg="modSp mod">
        <pc:chgData name="Vanderfeesten, M.P.J.P. (Maurice)" userId="048f2c7d-deea-47a7-8639-d6b6ed6e6c6e" providerId="ADAL" clId="{3C1DD9FE-62E6-4EB5-84F0-C1370D156624}" dt="2022-09-27T12:28:18.515" v="4092" actId="20577"/>
        <pc:sldMkLst>
          <pc:docMk/>
          <pc:sldMk cId="0" sldId="260"/>
        </pc:sldMkLst>
        <pc:spChg chg="mod">
          <ac:chgData name="Vanderfeesten, M.P.J.P. (Maurice)" userId="048f2c7d-deea-47a7-8639-d6b6ed6e6c6e" providerId="ADAL" clId="{3C1DD9FE-62E6-4EB5-84F0-C1370D156624}" dt="2022-09-27T12:28:18.515" v="4092" actId="20577"/>
          <ac:spMkLst>
            <pc:docMk/>
            <pc:sldMk cId="0" sldId="260"/>
            <ac:spMk id="165" creationId="{00000000-0000-0000-0000-000000000000}"/>
          </ac:spMkLst>
        </pc:spChg>
      </pc:sldChg>
      <pc:sldChg chg="del mod modShow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1352329227" sldId="337"/>
        </pc:sldMkLst>
      </pc:sldChg>
      <pc:sldChg chg="del">
        <pc:chgData name="Vanderfeesten, M.P.J.P. (Maurice)" userId="048f2c7d-deea-47a7-8639-d6b6ed6e6c6e" providerId="ADAL" clId="{3C1DD9FE-62E6-4EB5-84F0-C1370D156624}" dt="2022-09-27T09:25:49.649" v="911" actId="47"/>
        <pc:sldMkLst>
          <pc:docMk/>
          <pc:sldMk cId="160167970" sldId="339"/>
        </pc:sldMkLst>
      </pc:sldChg>
      <pc:sldChg chg="del mod modShow">
        <pc:chgData name="Vanderfeesten, M.P.J.P. (Maurice)" userId="048f2c7d-deea-47a7-8639-d6b6ed6e6c6e" providerId="ADAL" clId="{3C1DD9FE-62E6-4EB5-84F0-C1370D156624}" dt="2022-09-27T13:19:01.701" v="4586" actId="2696"/>
        <pc:sldMkLst>
          <pc:docMk/>
          <pc:sldMk cId="625778760" sldId="567"/>
        </pc:sldMkLst>
      </pc:sldChg>
      <pc:sldChg chg="ord">
        <pc:chgData name="Vanderfeesten, M.P.J.P. (Maurice)" userId="048f2c7d-deea-47a7-8639-d6b6ed6e6c6e" providerId="ADAL" clId="{3C1DD9FE-62E6-4EB5-84F0-C1370D156624}" dt="2022-09-27T12:31:32.729" v="4103"/>
        <pc:sldMkLst>
          <pc:docMk/>
          <pc:sldMk cId="81000419" sldId="756"/>
        </pc:sldMkLst>
      </pc:sldChg>
      <pc:sldChg chg="ord">
        <pc:chgData name="Vanderfeesten, M.P.J.P. (Maurice)" userId="048f2c7d-deea-47a7-8639-d6b6ed6e6c6e" providerId="ADAL" clId="{3C1DD9FE-62E6-4EB5-84F0-C1370D156624}" dt="2022-09-27T12:31:32.729" v="4103"/>
        <pc:sldMkLst>
          <pc:docMk/>
          <pc:sldMk cId="1056669006" sldId="757"/>
        </pc:sldMkLst>
      </pc:sldChg>
      <pc:sldChg chg="addSp delSp modSp mod addAnim delAnim modAnim">
        <pc:chgData name="Vanderfeesten, M.P.J.P. (Maurice)" userId="048f2c7d-deea-47a7-8639-d6b6ed6e6c6e" providerId="ADAL" clId="{3C1DD9FE-62E6-4EB5-84F0-C1370D156624}" dt="2022-09-27T12:30:21.089" v="4100"/>
        <pc:sldMkLst>
          <pc:docMk/>
          <pc:sldMk cId="286274021" sldId="758"/>
        </pc:sldMkLst>
        <pc:spChg chg="mod">
          <ac:chgData name="Vanderfeesten, M.P.J.P. (Maurice)" userId="048f2c7d-deea-47a7-8639-d6b6ed6e6c6e" providerId="ADAL" clId="{3C1DD9FE-62E6-4EB5-84F0-C1370D156624}" dt="2022-09-27T08:30:58.406" v="215" actId="14100"/>
          <ac:spMkLst>
            <pc:docMk/>
            <pc:sldMk cId="286274021" sldId="758"/>
            <ac:spMk id="22" creationId="{0E7F2E1B-A7D7-4B6F-B0CE-F96BD6EDEF9E}"/>
          </ac:spMkLst>
        </pc:spChg>
        <pc:picChg chg="add mod">
          <ac:chgData name="Vanderfeesten, M.P.J.P. (Maurice)" userId="048f2c7d-deea-47a7-8639-d6b6ed6e6c6e" providerId="ADAL" clId="{3C1DD9FE-62E6-4EB5-84F0-C1370D156624}" dt="2022-09-27T08:31:14.485" v="217" actId="1076"/>
          <ac:picMkLst>
            <pc:docMk/>
            <pc:sldMk cId="286274021" sldId="758"/>
            <ac:picMk id="13" creationId="{E083F3AB-A6AF-467B-80A4-9FBB6FA3DFE6}"/>
          </ac:picMkLst>
        </pc:picChg>
        <pc:picChg chg="mod">
          <ac:chgData name="Vanderfeesten, M.P.J.P. (Maurice)" userId="048f2c7d-deea-47a7-8639-d6b6ed6e6c6e" providerId="ADAL" clId="{3C1DD9FE-62E6-4EB5-84F0-C1370D156624}" dt="2022-09-27T08:03:23.949" v="210" actId="1076"/>
          <ac:picMkLst>
            <pc:docMk/>
            <pc:sldMk cId="286274021" sldId="758"/>
            <ac:picMk id="16" creationId="{A7D6A661-3D85-41BA-B2C3-0E8265115012}"/>
          </ac:picMkLst>
        </pc:picChg>
        <pc:picChg chg="del">
          <ac:chgData name="Vanderfeesten, M.P.J.P. (Maurice)" userId="048f2c7d-deea-47a7-8639-d6b6ed6e6c6e" providerId="ADAL" clId="{3C1DD9FE-62E6-4EB5-84F0-C1370D156624}" dt="2022-09-27T08:02:20.139" v="190" actId="478"/>
          <ac:picMkLst>
            <pc:docMk/>
            <pc:sldMk cId="286274021" sldId="758"/>
            <ac:picMk id="18" creationId="{0893E1AA-E6C1-4912-85CA-4F163E72219D}"/>
          </ac:picMkLst>
        </pc:picChg>
        <pc:picChg chg="add del mod">
          <ac:chgData name="Vanderfeesten, M.P.J.P. (Maurice)" userId="048f2c7d-deea-47a7-8639-d6b6ed6e6c6e" providerId="ADAL" clId="{3C1DD9FE-62E6-4EB5-84F0-C1370D156624}" dt="2022-09-27T08:03:29.985" v="211" actId="1076"/>
          <ac:picMkLst>
            <pc:docMk/>
            <pc:sldMk cId="286274021" sldId="758"/>
            <ac:picMk id="20" creationId="{AB05ABE1-BA80-47BC-9FFF-10973AA00FFF}"/>
          </ac:picMkLst>
        </pc:picChg>
        <pc:picChg chg="mod">
          <ac:chgData name="Vanderfeesten, M.P.J.P. (Maurice)" userId="048f2c7d-deea-47a7-8639-d6b6ed6e6c6e" providerId="ADAL" clId="{3C1DD9FE-62E6-4EB5-84F0-C1370D156624}" dt="2022-09-27T08:03:18.754" v="209" actId="1076"/>
          <ac:picMkLst>
            <pc:docMk/>
            <pc:sldMk cId="286274021" sldId="758"/>
            <ac:picMk id="31" creationId="{E06F61B5-8CEA-4472-BD65-50D6E613F5AF}"/>
          </ac:picMkLst>
        </pc:picChg>
        <pc:cxnChg chg="del">
          <ac:chgData name="Vanderfeesten, M.P.J.P. (Maurice)" userId="048f2c7d-deea-47a7-8639-d6b6ed6e6c6e" providerId="ADAL" clId="{3C1DD9FE-62E6-4EB5-84F0-C1370D156624}" dt="2022-09-27T08:02:22.770" v="191" actId="478"/>
          <ac:cxnSpMkLst>
            <pc:docMk/>
            <pc:sldMk cId="286274021" sldId="758"/>
            <ac:cxnSpMk id="8" creationId="{A20779DC-B96F-47AD-9778-8983DBD5F2B9}"/>
          </ac:cxnSpMkLst>
        </pc:cxnChg>
        <pc:cxnChg chg="del">
          <ac:chgData name="Vanderfeesten, M.P.J.P. (Maurice)" userId="048f2c7d-deea-47a7-8639-d6b6ed6e6c6e" providerId="ADAL" clId="{3C1DD9FE-62E6-4EB5-84F0-C1370D156624}" dt="2022-09-27T08:02:24.729" v="192" actId="478"/>
          <ac:cxnSpMkLst>
            <pc:docMk/>
            <pc:sldMk cId="286274021" sldId="758"/>
            <ac:cxnSpMk id="10" creationId="{428CDA94-749B-4A01-80BF-ACE74CCD33EC}"/>
          </ac:cxnSpMkLst>
        </pc:cxnChg>
        <pc:cxnChg chg="del">
          <ac:chgData name="Vanderfeesten, M.P.J.P. (Maurice)" userId="048f2c7d-deea-47a7-8639-d6b6ed6e6c6e" providerId="ADAL" clId="{3C1DD9FE-62E6-4EB5-84F0-C1370D156624}" dt="2022-09-27T08:03:13.428" v="208" actId="478"/>
          <ac:cxnSpMkLst>
            <pc:docMk/>
            <pc:sldMk cId="286274021" sldId="758"/>
            <ac:cxnSpMk id="12" creationId="{C9E354BC-AF57-4B8C-992C-24FD146459F9}"/>
          </ac:cxnSpMkLst>
        </pc:cxnChg>
        <pc:cxnChg chg="del">
          <ac:chgData name="Vanderfeesten, M.P.J.P. (Maurice)" userId="048f2c7d-deea-47a7-8639-d6b6ed6e6c6e" providerId="ADAL" clId="{3C1DD9FE-62E6-4EB5-84F0-C1370D156624}" dt="2022-09-27T08:02:17.391" v="189" actId="478"/>
          <ac:cxnSpMkLst>
            <pc:docMk/>
            <pc:sldMk cId="286274021" sldId="758"/>
            <ac:cxnSpMk id="28" creationId="{F4704CBF-8DE8-43DD-9D08-0C5C27064965}"/>
          </ac:cxnSpMkLst>
        </pc:cxnChg>
      </pc:sldChg>
      <pc:sldChg chg="addSp delSp modSp mod">
        <pc:chgData name="Vanderfeesten, M.P.J.P. (Maurice)" userId="048f2c7d-deea-47a7-8639-d6b6ed6e6c6e" providerId="ADAL" clId="{3C1DD9FE-62E6-4EB5-84F0-C1370D156624}" dt="2022-09-27T12:30:35.940" v="4101" actId="6549"/>
        <pc:sldMkLst>
          <pc:docMk/>
          <pc:sldMk cId="1241760082" sldId="759"/>
        </pc:sldMkLst>
        <pc:spChg chg="mod">
          <ac:chgData name="Vanderfeesten, M.P.J.P. (Maurice)" userId="048f2c7d-deea-47a7-8639-d6b6ed6e6c6e" providerId="ADAL" clId="{3C1DD9FE-62E6-4EB5-84F0-C1370D156624}" dt="2022-09-27T12:30:35.940" v="4101" actId="6549"/>
          <ac:spMkLst>
            <pc:docMk/>
            <pc:sldMk cId="1241760082" sldId="759"/>
            <ac:spMk id="22" creationId="{0E7F2E1B-A7D7-4B6F-B0CE-F96BD6EDEF9E}"/>
          </ac:spMkLst>
        </pc:spChg>
        <pc:picChg chg="add del mod">
          <ac:chgData name="Vanderfeesten, M.P.J.P. (Maurice)" userId="048f2c7d-deea-47a7-8639-d6b6ed6e6c6e" providerId="ADAL" clId="{3C1DD9FE-62E6-4EB5-84F0-C1370D156624}" dt="2022-09-27T08:32:33.222" v="237"/>
          <ac:picMkLst>
            <pc:docMk/>
            <pc:sldMk cId="1241760082" sldId="759"/>
            <ac:picMk id="14" creationId="{6EB5C1D7-9030-469D-AC4A-8632CAF1E066}"/>
          </ac:picMkLst>
        </pc:picChg>
        <pc:cxnChg chg="del">
          <ac:chgData name="Vanderfeesten, M.P.J.P. (Maurice)" userId="048f2c7d-deea-47a7-8639-d6b6ed6e6c6e" providerId="ADAL" clId="{3C1DD9FE-62E6-4EB5-84F0-C1370D156624}" dt="2022-09-27T08:32:14.848" v="229" actId="478"/>
          <ac:cxnSpMkLst>
            <pc:docMk/>
            <pc:sldMk cId="1241760082" sldId="759"/>
            <ac:cxnSpMk id="8" creationId="{A20779DC-B96F-47AD-9778-8983DBD5F2B9}"/>
          </ac:cxnSpMkLst>
        </pc:cxnChg>
        <pc:cxnChg chg="del">
          <ac:chgData name="Vanderfeesten, M.P.J.P. (Maurice)" userId="048f2c7d-deea-47a7-8639-d6b6ed6e6c6e" providerId="ADAL" clId="{3C1DD9FE-62E6-4EB5-84F0-C1370D156624}" dt="2022-09-27T08:32:13.918" v="228" actId="478"/>
          <ac:cxnSpMkLst>
            <pc:docMk/>
            <pc:sldMk cId="1241760082" sldId="759"/>
            <ac:cxnSpMk id="10" creationId="{428CDA94-749B-4A01-80BF-ACE74CCD33EC}"/>
          </ac:cxnSpMkLst>
        </pc:cxnChg>
        <pc:cxnChg chg="del">
          <ac:chgData name="Vanderfeesten, M.P.J.P. (Maurice)" userId="048f2c7d-deea-47a7-8639-d6b6ed6e6c6e" providerId="ADAL" clId="{3C1DD9FE-62E6-4EB5-84F0-C1370D156624}" dt="2022-09-27T08:32:12.725" v="227" actId="478"/>
          <ac:cxnSpMkLst>
            <pc:docMk/>
            <pc:sldMk cId="1241760082" sldId="759"/>
            <ac:cxnSpMk id="12" creationId="{C9E354BC-AF57-4B8C-992C-24FD146459F9}"/>
          </ac:cxnSpMkLst>
        </pc:cxnChg>
        <pc:cxnChg chg="del">
          <ac:chgData name="Vanderfeesten, M.P.J.P. (Maurice)" userId="048f2c7d-deea-47a7-8639-d6b6ed6e6c6e" providerId="ADAL" clId="{3C1DD9FE-62E6-4EB5-84F0-C1370D156624}" dt="2022-09-27T08:32:15.879" v="230" actId="478"/>
          <ac:cxnSpMkLst>
            <pc:docMk/>
            <pc:sldMk cId="1241760082" sldId="759"/>
            <ac:cxnSpMk id="28" creationId="{F4704CBF-8DE8-43DD-9D08-0C5C27064965}"/>
          </ac:cxnSpMkLst>
        </pc:cxnChg>
      </pc:sldChg>
      <pc:sldChg chg="del mod modShow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697884080" sldId="760"/>
        </pc:sldMkLst>
      </pc:sldChg>
      <pc:sldChg chg="del mod modShow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4159196517" sldId="761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3185902070" sldId="764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998845098" sldId="765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1126321679" sldId="766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1712630634" sldId="767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3015478259" sldId="768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3285500701" sldId="769"/>
        </pc:sldMkLst>
      </pc:sldChg>
      <pc:sldChg chg="del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4103122619" sldId="770"/>
        </pc:sldMkLst>
      </pc:sldChg>
      <pc:sldChg chg="mod ord modShow">
        <pc:chgData name="Vanderfeesten, M.P.J.P. (Maurice)" userId="048f2c7d-deea-47a7-8639-d6b6ed6e6c6e" providerId="ADAL" clId="{3C1DD9FE-62E6-4EB5-84F0-C1370D156624}" dt="2022-09-27T13:17:43.856" v="4582"/>
        <pc:sldMkLst>
          <pc:docMk/>
          <pc:sldMk cId="1222209667" sldId="771"/>
        </pc:sldMkLst>
      </pc:sldChg>
      <pc:sldChg chg="del mod modShow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694347330" sldId="772"/>
        </pc:sldMkLst>
      </pc:sldChg>
      <pc:sldChg chg="del mod ord modShow">
        <pc:chgData name="Vanderfeesten, M.P.J.P. (Maurice)" userId="048f2c7d-deea-47a7-8639-d6b6ed6e6c6e" providerId="ADAL" clId="{3C1DD9FE-62E6-4EB5-84F0-C1370D156624}" dt="2022-09-27T13:18:30.351" v="4585" actId="2696"/>
        <pc:sldMkLst>
          <pc:docMk/>
          <pc:sldMk cId="1336890451" sldId="773"/>
        </pc:sldMkLst>
      </pc:sldChg>
      <pc:sldChg chg="addSp delSp modSp mod modAnim">
        <pc:chgData name="Vanderfeesten, M.P.J.P. (Maurice)" userId="048f2c7d-deea-47a7-8639-d6b6ed6e6c6e" providerId="ADAL" clId="{3C1DD9FE-62E6-4EB5-84F0-C1370D156624}" dt="2022-09-27T12:36:00.908" v="4345"/>
        <pc:sldMkLst>
          <pc:docMk/>
          <pc:sldMk cId="2527161842" sldId="774"/>
        </pc:sldMkLst>
        <pc:spChg chg="mod">
          <ac:chgData name="Vanderfeesten, M.P.J.P. (Maurice)" userId="048f2c7d-deea-47a7-8639-d6b6ed6e6c6e" providerId="ADAL" clId="{3C1DD9FE-62E6-4EB5-84F0-C1370D156624}" dt="2022-09-27T09:14:31.691" v="731" actId="5793"/>
          <ac:spMkLst>
            <pc:docMk/>
            <pc:sldMk cId="2527161842" sldId="774"/>
            <ac:spMk id="2" creationId="{8D3338EB-23B2-4A72-B625-9DD165253817}"/>
          </ac:spMkLst>
        </pc:spChg>
        <pc:grpChg chg="del">
          <ac:chgData name="Vanderfeesten, M.P.J.P. (Maurice)" userId="048f2c7d-deea-47a7-8639-d6b6ed6e6c6e" providerId="ADAL" clId="{3C1DD9FE-62E6-4EB5-84F0-C1370D156624}" dt="2022-09-27T08:40:21.034" v="307" actId="478"/>
          <ac:grpSpMkLst>
            <pc:docMk/>
            <pc:sldMk cId="2527161842" sldId="774"/>
            <ac:grpSpMk id="5" creationId="{29CBD786-6419-434E-9BA2-9885D57A7415}"/>
          </ac:grpSpMkLst>
        </pc:grp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4" creationId="{06B7D49B-FB06-4A59-AE78-EF31EBF498E1}"/>
          </ac:picMkLst>
        </pc:picChg>
        <pc:picChg chg="add mod">
          <ac:chgData name="Vanderfeesten, M.P.J.P. (Maurice)" userId="048f2c7d-deea-47a7-8639-d6b6ed6e6c6e" providerId="ADAL" clId="{3C1DD9FE-62E6-4EB5-84F0-C1370D156624}" dt="2022-09-27T08:40:32.557" v="311" actId="1076"/>
          <ac:picMkLst>
            <pc:docMk/>
            <pc:sldMk cId="2527161842" sldId="774"/>
            <ac:picMk id="6" creationId="{7BBDC508-F977-42CD-A7E2-E52B12E49929}"/>
          </ac:picMkLst>
        </pc:picChg>
        <pc:picChg chg="add mod">
          <ac:chgData name="Vanderfeesten, M.P.J.P. (Maurice)" userId="048f2c7d-deea-47a7-8639-d6b6ed6e6c6e" providerId="ADAL" clId="{3C1DD9FE-62E6-4EB5-84F0-C1370D156624}" dt="2022-09-27T08:56:45.873" v="534" actId="1076"/>
          <ac:picMkLst>
            <pc:docMk/>
            <pc:sldMk cId="2527161842" sldId="774"/>
            <ac:picMk id="9" creationId="{2F99810E-8F4F-45D1-BE5F-5AD7ACE5A66E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14" creationId="{82F1B8C6-1785-45B8-9C3D-A1DF8AADC403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15" creationId="{CF360068-03F9-4423-BB5C-B2E50D587FF0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17" creationId="{F6795DFD-2787-494E-B0E3-F3117D9AE215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19" creationId="{F7E90A06-CF22-4EC5-ABFD-106216D81140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21" creationId="{CA5B2833-113E-4CD2-A428-6D53F0291BC7}"/>
          </ac:picMkLst>
        </pc:picChg>
        <pc:picChg chg="del">
          <ac:chgData name="Vanderfeesten, M.P.J.P. (Maurice)" userId="048f2c7d-deea-47a7-8639-d6b6ed6e6c6e" providerId="ADAL" clId="{3C1DD9FE-62E6-4EB5-84F0-C1370D156624}" dt="2022-09-27T08:40:21.034" v="307" actId="478"/>
          <ac:picMkLst>
            <pc:docMk/>
            <pc:sldMk cId="2527161842" sldId="774"/>
            <ac:picMk id="23" creationId="{CB0085AD-E1A9-4A37-96D0-BEBBC9805C17}"/>
          </ac:picMkLst>
        </pc:picChg>
        <pc:picChg chg="add mod modCrop">
          <ac:chgData name="Vanderfeesten, M.P.J.P. (Maurice)" userId="048f2c7d-deea-47a7-8639-d6b6ed6e6c6e" providerId="ADAL" clId="{3C1DD9FE-62E6-4EB5-84F0-C1370D156624}" dt="2022-09-27T08:44:01.242" v="354" actId="1440"/>
          <ac:picMkLst>
            <pc:docMk/>
            <pc:sldMk cId="2527161842" sldId="774"/>
            <ac:picMk id="24" creationId="{0013E18B-732C-4BFF-A590-0AA2E3151DED}"/>
          </ac:picMkLst>
        </pc:picChg>
        <pc:picChg chg="add mod modCrop">
          <ac:chgData name="Vanderfeesten, M.P.J.P. (Maurice)" userId="048f2c7d-deea-47a7-8639-d6b6ed6e6c6e" providerId="ADAL" clId="{3C1DD9FE-62E6-4EB5-84F0-C1370D156624}" dt="2022-09-27T08:52:32.542" v="527" actId="1076"/>
          <ac:picMkLst>
            <pc:docMk/>
            <pc:sldMk cId="2527161842" sldId="774"/>
            <ac:picMk id="25" creationId="{83C2813F-C663-4FF2-817D-5E71654E2CEB}"/>
          </ac:picMkLst>
        </pc:picChg>
      </pc:sldChg>
      <pc:sldChg chg="mod ord modShow">
        <pc:chgData name="Vanderfeesten, M.P.J.P. (Maurice)" userId="048f2c7d-deea-47a7-8639-d6b6ed6e6c6e" providerId="ADAL" clId="{3C1DD9FE-62E6-4EB5-84F0-C1370D156624}" dt="2022-09-27T13:17:13.782" v="4579"/>
        <pc:sldMkLst>
          <pc:docMk/>
          <pc:sldMk cId="2492705296" sldId="775"/>
        </pc:sldMkLst>
      </pc:sldChg>
      <pc:sldChg chg="mod ord modShow">
        <pc:chgData name="Vanderfeesten, M.P.J.P. (Maurice)" userId="048f2c7d-deea-47a7-8639-d6b6ed6e6c6e" providerId="ADAL" clId="{3C1DD9FE-62E6-4EB5-84F0-C1370D156624}" dt="2022-09-27T13:17:13.782" v="4579"/>
        <pc:sldMkLst>
          <pc:docMk/>
          <pc:sldMk cId="3932280686" sldId="776"/>
        </pc:sldMkLst>
      </pc:sldChg>
      <pc:sldChg chg="new del">
        <pc:chgData name="Vanderfeesten, M.P.J.P. (Maurice)" userId="048f2c7d-deea-47a7-8639-d6b6ed6e6c6e" providerId="ADAL" clId="{3C1DD9FE-62E6-4EB5-84F0-C1370D156624}" dt="2022-09-27T08:48:10.113" v="370" actId="680"/>
        <pc:sldMkLst>
          <pc:docMk/>
          <pc:sldMk cId="941656607" sldId="777"/>
        </pc:sldMkLst>
      </pc:sldChg>
      <pc:sldChg chg="addSp delSp modSp add mod delAnim">
        <pc:chgData name="Vanderfeesten, M.P.J.P. (Maurice)" userId="048f2c7d-deea-47a7-8639-d6b6ed6e6c6e" providerId="ADAL" clId="{3C1DD9FE-62E6-4EB5-84F0-C1370D156624}" dt="2022-09-27T08:59:25.159" v="547" actId="1076"/>
        <pc:sldMkLst>
          <pc:docMk/>
          <pc:sldMk cId="1506429422" sldId="777"/>
        </pc:sldMkLst>
        <pc:spChg chg="mod">
          <ac:chgData name="Vanderfeesten, M.P.J.P. (Maurice)" userId="048f2c7d-deea-47a7-8639-d6b6ed6e6c6e" providerId="ADAL" clId="{3C1DD9FE-62E6-4EB5-84F0-C1370D156624}" dt="2022-09-27T08:51:56.072" v="522" actId="114"/>
          <ac:spMkLst>
            <pc:docMk/>
            <pc:sldMk cId="1506429422" sldId="777"/>
            <ac:spMk id="2" creationId="{8D3338EB-23B2-4A72-B625-9DD165253817}"/>
          </ac:spMkLst>
        </pc:spChg>
        <pc:spChg chg="add mod">
          <ac:chgData name="Vanderfeesten, M.P.J.P. (Maurice)" userId="048f2c7d-deea-47a7-8639-d6b6ed6e6c6e" providerId="ADAL" clId="{3C1DD9FE-62E6-4EB5-84F0-C1370D156624}" dt="2022-09-27T08:59:25.159" v="547" actId="1076"/>
          <ac:spMkLst>
            <pc:docMk/>
            <pc:sldMk cId="1506429422" sldId="777"/>
            <ac:spMk id="5" creationId="{CC23EE02-8B34-4D53-A7C7-05223D6075F6}"/>
          </ac:spMkLst>
        </pc:spChg>
        <pc:picChg chg="add mod modCrop">
          <ac:chgData name="Vanderfeesten, M.P.J.P. (Maurice)" userId="048f2c7d-deea-47a7-8639-d6b6ed6e6c6e" providerId="ADAL" clId="{3C1DD9FE-62E6-4EB5-84F0-C1370D156624}" dt="2022-09-27T08:59:21.430" v="546" actId="14100"/>
          <ac:picMkLst>
            <pc:docMk/>
            <pc:sldMk cId="1506429422" sldId="777"/>
            <ac:picMk id="4" creationId="{9ABE7F1C-DB04-4FD5-8345-5ABBF8E6C85B}"/>
          </ac:picMkLst>
        </pc:picChg>
        <pc:picChg chg="del">
          <ac:chgData name="Vanderfeesten, M.P.J.P. (Maurice)" userId="048f2c7d-deea-47a7-8639-d6b6ed6e6c6e" providerId="ADAL" clId="{3C1DD9FE-62E6-4EB5-84F0-C1370D156624}" dt="2022-09-27T08:48:17.407" v="374" actId="478"/>
          <ac:picMkLst>
            <pc:docMk/>
            <pc:sldMk cId="1506429422" sldId="777"/>
            <ac:picMk id="6" creationId="{7BBDC508-F977-42CD-A7E2-E52B12E49929}"/>
          </ac:picMkLst>
        </pc:picChg>
        <pc:picChg chg="del">
          <ac:chgData name="Vanderfeesten, M.P.J.P. (Maurice)" userId="048f2c7d-deea-47a7-8639-d6b6ed6e6c6e" providerId="ADAL" clId="{3C1DD9FE-62E6-4EB5-84F0-C1370D156624}" dt="2022-09-27T08:48:15.854" v="372" actId="478"/>
          <ac:picMkLst>
            <pc:docMk/>
            <pc:sldMk cId="1506429422" sldId="777"/>
            <ac:picMk id="24" creationId="{0013E18B-732C-4BFF-A590-0AA2E3151DED}"/>
          </ac:picMkLst>
        </pc:picChg>
        <pc:picChg chg="del">
          <ac:chgData name="Vanderfeesten, M.P.J.P. (Maurice)" userId="048f2c7d-deea-47a7-8639-d6b6ed6e6c6e" providerId="ADAL" clId="{3C1DD9FE-62E6-4EB5-84F0-C1370D156624}" dt="2022-09-27T08:48:16.470" v="373" actId="478"/>
          <ac:picMkLst>
            <pc:docMk/>
            <pc:sldMk cId="1506429422" sldId="777"/>
            <ac:picMk id="25" creationId="{83C2813F-C663-4FF2-817D-5E71654E2CEB}"/>
          </ac:picMkLst>
        </pc:picChg>
      </pc:sldChg>
      <pc:sldChg chg="addSp delSp modSp add mod">
        <pc:chgData name="Vanderfeesten, M.P.J.P. (Maurice)" userId="048f2c7d-deea-47a7-8639-d6b6ed6e6c6e" providerId="ADAL" clId="{3C1DD9FE-62E6-4EB5-84F0-C1370D156624}" dt="2022-09-27T09:20:01.799" v="798" actId="20577"/>
        <pc:sldMkLst>
          <pc:docMk/>
          <pc:sldMk cId="2084581245" sldId="778"/>
        </pc:sldMkLst>
        <pc:spChg chg="mod">
          <ac:chgData name="Vanderfeesten, M.P.J.P. (Maurice)" userId="048f2c7d-deea-47a7-8639-d6b6ed6e6c6e" providerId="ADAL" clId="{3C1DD9FE-62E6-4EB5-84F0-C1370D156624}" dt="2022-09-27T09:20:01.799" v="798" actId="20577"/>
          <ac:spMkLst>
            <pc:docMk/>
            <pc:sldMk cId="2084581245" sldId="778"/>
            <ac:spMk id="2" creationId="{8D3338EB-23B2-4A72-B625-9DD165253817}"/>
          </ac:spMkLst>
        </pc:spChg>
        <pc:spChg chg="del">
          <ac:chgData name="Vanderfeesten, M.P.J.P. (Maurice)" userId="048f2c7d-deea-47a7-8639-d6b6ed6e6c6e" providerId="ADAL" clId="{3C1DD9FE-62E6-4EB5-84F0-C1370D156624}" dt="2022-09-27T09:07:50.597" v="550" actId="478"/>
          <ac:spMkLst>
            <pc:docMk/>
            <pc:sldMk cId="2084581245" sldId="778"/>
            <ac:spMk id="5" creationId="{CC23EE02-8B34-4D53-A7C7-05223D6075F6}"/>
          </ac:spMkLst>
        </pc:spChg>
        <pc:picChg chg="del">
          <ac:chgData name="Vanderfeesten, M.P.J.P. (Maurice)" userId="048f2c7d-deea-47a7-8639-d6b6ed6e6c6e" providerId="ADAL" clId="{3C1DD9FE-62E6-4EB5-84F0-C1370D156624}" dt="2022-09-27T09:07:47.872" v="549" actId="478"/>
          <ac:picMkLst>
            <pc:docMk/>
            <pc:sldMk cId="2084581245" sldId="778"/>
            <ac:picMk id="4" creationId="{9ABE7F1C-DB04-4FD5-8345-5ABBF8E6C85B}"/>
          </ac:picMkLst>
        </pc:picChg>
        <pc:picChg chg="add mod">
          <ac:chgData name="Vanderfeesten, M.P.J.P. (Maurice)" userId="048f2c7d-deea-47a7-8639-d6b6ed6e6c6e" providerId="ADAL" clId="{3C1DD9FE-62E6-4EB5-84F0-C1370D156624}" dt="2022-09-27T09:07:58.680" v="554" actId="1440"/>
          <ac:picMkLst>
            <pc:docMk/>
            <pc:sldMk cId="2084581245" sldId="778"/>
            <ac:picMk id="6" creationId="{BDFB230B-3866-4BA1-93E0-D5A07437ECF6}"/>
          </ac:picMkLst>
        </pc:picChg>
      </pc:sldChg>
      <pc:sldChg chg="addSp delSp modSp add mod ord">
        <pc:chgData name="Vanderfeesten, M.P.J.P. (Maurice)" userId="048f2c7d-deea-47a7-8639-d6b6ed6e6c6e" providerId="ADAL" clId="{3C1DD9FE-62E6-4EB5-84F0-C1370D156624}" dt="2022-09-27T09:20:12.649" v="809" actId="20577"/>
        <pc:sldMkLst>
          <pc:docMk/>
          <pc:sldMk cId="3274569375" sldId="779"/>
        </pc:sldMkLst>
        <pc:spChg chg="mod">
          <ac:chgData name="Vanderfeesten, M.P.J.P. (Maurice)" userId="048f2c7d-deea-47a7-8639-d6b6ed6e6c6e" providerId="ADAL" clId="{3C1DD9FE-62E6-4EB5-84F0-C1370D156624}" dt="2022-09-27T09:20:12.649" v="809" actId="20577"/>
          <ac:spMkLst>
            <pc:docMk/>
            <pc:sldMk cId="3274569375" sldId="779"/>
            <ac:spMk id="2" creationId="{8D3338EB-23B2-4A72-B625-9DD165253817}"/>
          </ac:spMkLst>
        </pc:spChg>
        <pc:picChg chg="add mod">
          <ac:chgData name="Vanderfeesten, M.P.J.P. (Maurice)" userId="048f2c7d-deea-47a7-8639-d6b6ed6e6c6e" providerId="ADAL" clId="{3C1DD9FE-62E6-4EB5-84F0-C1370D156624}" dt="2022-09-27T09:13:24.570" v="672" actId="14100"/>
          <ac:picMkLst>
            <pc:docMk/>
            <pc:sldMk cId="3274569375" sldId="779"/>
            <ac:picMk id="4" creationId="{4A19BD5F-DF67-4DA1-BD68-054C2D958601}"/>
          </ac:picMkLst>
        </pc:picChg>
        <pc:picChg chg="del">
          <ac:chgData name="Vanderfeesten, M.P.J.P. (Maurice)" userId="048f2c7d-deea-47a7-8639-d6b6ed6e6c6e" providerId="ADAL" clId="{3C1DD9FE-62E6-4EB5-84F0-C1370D156624}" dt="2022-09-27T09:13:14.423" v="668" actId="478"/>
          <ac:picMkLst>
            <pc:docMk/>
            <pc:sldMk cId="3274569375" sldId="779"/>
            <ac:picMk id="6" creationId="{BDFB230B-3866-4BA1-93E0-D5A07437ECF6}"/>
          </ac:picMkLst>
        </pc:picChg>
      </pc:sldChg>
      <pc:sldChg chg="addSp delSp modSp add mod">
        <pc:chgData name="Vanderfeesten, M.P.J.P. (Maurice)" userId="048f2c7d-deea-47a7-8639-d6b6ed6e6c6e" providerId="ADAL" clId="{3C1DD9FE-62E6-4EB5-84F0-C1370D156624}" dt="2022-09-27T09:22:07.895" v="909" actId="27636"/>
        <pc:sldMkLst>
          <pc:docMk/>
          <pc:sldMk cId="3520032740" sldId="780"/>
        </pc:sldMkLst>
        <pc:spChg chg="mod">
          <ac:chgData name="Vanderfeesten, M.P.J.P. (Maurice)" userId="048f2c7d-deea-47a7-8639-d6b6ed6e6c6e" providerId="ADAL" clId="{3C1DD9FE-62E6-4EB5-84F0-C1370D156624}" dt="2022-09-27T09:22:07.895" v="909" actId="27636"/>
          <ac:spMkLst>
            <pc:docMk/>
            <pc:sldMk cId="3520032740" sldId="780"/>
            <ac:spMk id="2" creationId="{8D3338EB-23B2-4A72-B625-9DD165253817}"/>
          </ac:spMkLst>
        </pc:spChg>
        <pc:spChg chg="add mod">
          <ac:chgData name="Vanderfeesten, M.P.J.P. (Maurice)" userId="048f2c7d-deea-47a7-8639-d6b6ed6e6c6e" providerId="ADAL" clId="{3C1DD9FE-62E6-4EB5-84F0-C1370D156624}" dt="2022-09-27T09:19:44.449" v="786" actId="1076"/>
          <ac:spMkLst>
            <pc:docMk/>
            <pc:sldMk cId="3520032740" sldId="780"/>
            <ac:spMk id="7" creationId="{9C74E0CF-BAD8-419B-801A-C29494F46B65}"/>
          </ac:spMkLst>
        </pc:spChg>
        <pc:picChg chg="add mod">
          <ac:chgData name="Vanderfeesten, M.P.J.P. (Maurice)" userId="048f2c7d-deea-47a7-8639-d6b6ed6e6c6e" providerId="ADAL" clId="{3C1DD9FE-62E6-4EB5-84F0-C1370D156624}" dt="2022-09-27T09:19:34.311" v="784" actId="1440"/>
          <ac:picMkLst>
            <pc:docMk/>
            <pc:sldMk cId="3520032740" sldId="780"/>
            <ac:picMk id="4" creationId="{E367B999-2773-40E5-9AEC-0F8D72FD724D}"/>
          </ac:picMkLst>
        </pc:picChg>
        <pc:picChg chg="del">
          <ac:chgData name="Vanderfeesten, M.P.J.P. (Maurice)" userId="048f2c7d-deea-47a7-8639-d6b6ed6e6c6e" providerId="ADAL" clId="{3C1DD9FE-62E6-4EB5-84F0-C1370D156624}" dt="2022-09-27T09:19:20.613" v="780" actId="478"/>
          <ac:picMkLst>
            <pc:docMk/>
            <pc:sldMk cId="3520032740" sldId="780"/>
            <ac:picMk id="6" creationId="{BDFB230B-3866-4BA1-93E0-D5A07437ECF6}"/>
          </ac:picMkLst>
        </pc:picChg>
      </pc:sldChg>
      <pc:sldChg chg="addSp delSp modSp add mod modAnim">
        <pc:chgData name="Vanderfeesten, M.P.J.P. (Maurice)" userId="048f2c7d-deea-47a7-8639-d6b6ed6e6c6e" providerId="ADAL" clId="{3C1DD9FE-62E6-4EB5-84F0-C1370D156624}" dt="2022-09-27T12:29:11.324" v="4097"/>
        <pc:sldMkLst>
          <pc:docMk/>
          <pc:sldMk cId="2341265197" sldId="781"/>
        </pc:sldMkLst>
        <pc:spChg chg="mod">
          <ac:chgData name="Vanderfeesten, M.P.J.P. (Maurice)" userId="048f2c7d-deea-47a7-8639-d6b6ed6e6c6e" providerId="ADAL" clId="{3C1DD9FE-62E6-4EB5-84F0-C1370D156624}" dt="2022-09-27T09:29:27.472" v="1104" actId="20577"/>
          <ac:spMkLst>
            <pc:docMk/>
            <pc:sldMk cId="2341265197" sldId="781"/>
            <ac:spMk id="2" creationId="{8D3338EB-23B2-4A72-B625-9DD165253817}"/>
          </ac:spMkLst>
        </pc:spChg>
        <pc:spChg chg="mod ord">
          <ac:chgData name="Vanderfeesten, M.P.J.P. (Maurice)" userId="048f2c7d-deea-47a7-8639-d6b6ed6e6c6e" providerId="ADAL" clId="{3C1DD9FE-62E6-4EB5-84F0-C1370D156624}" dt="2022-09-27T09:28:36.951" v="1050" actId="1076"/>
          <ac:spMkLst>
            <pc:docMk/>
            <pc:sldMk cId="2341265197" sldId="781"/>
            <ac:spMk id="7" creationId="{9C74E0CF-BAD8-419B-801A-C29494F46B65}"/>
          </ac:spMkLst>
        </pc:spChg>
        <pc:spChg chg="add mod">
          <ac:chgData name="Vanderfeesten, M.P.J.P. (Maurice)" userId="048f2c7d-deea-47a7-8639-d6b6ed6e6c6e" providerId="ADAL" clId="{3C1DD9FE-62E6-4EB5-84F0-C1370D156624}" dt="2022-09-27T12:29:08.192" v="4096" actId="164"/>
          <ac:spMkLst>
            <pc:docMk/>
            <pc:sldMk cId="2341265197" sldId="781"/>
            <ac:spMk id="9" creationId="{5C062A65-AE0E-4C86-868F-8C98D646F43D}"/>
          </ac:spMkLst>
        </pc:spChg>
        <pc:grpChg chg="add mod">
          <ac:chgData name="Vanderfeesten, M.P.J.P. (Maurice)" userId="048f2c7d-deea-47a7-8639-d6b6ed6e6c6e" providerId="ADAL" clId="{3C1DD9FE-62E6-4EB5-84F0-C1370D156624}" dt="2022-09-27T12:29:08.192" v="4096" actId="164"/>
          <ac:grpSpMkLst>
            <pc:docMk/>
            <pc:sldMk cId="2341265197" sldId="781"/>
            <ac:grpSpMk id="10" creationId="{9CCEE5BA-E916-4467-81E1-1F63D5EE3E18}"/>
          </ac:grpSpMkLst>
        </pc:grpChg>
        <pc:picChg chg="del">
          <ac:chgData name="Vanderfeesten, M.P.J.P. (Maurice)" userId="048f2c7d-deea-47a7-8639-d6b6ed6e6c6e" providerId="ADAL" clId="{3C1DD9FE-62E6-4EB5-84F0-C1370D156624}" dt="2022-09-27T09:28:11.928" v="1043" actId="478"/>
          <ac:picMkLst>
            <pc:docMk/>
            <pc:sldMk cId="2341265197" sldId="781"/>
            <ac:picMk id="4" creationId="{E367B999-2773-40E5-9AEC-0F8D72FD724D}"/>
          </ac:picMkLst>
        </pc:picChg>
        <pc:picChg chg="add mod">
          <ac:chgData name="Vanderfeesten, M.P.J.P. (Maurice)" userId="048f2c7d-deea-47a7-8639-d6b6ed6e6c6e" providerId="ADAL" clId="{3C1DD9FE-62E6-4EB5-84F0-C1370D156624}" dt="2022-09-27T09:29:40.768" v="1105" actId="1440"/>
          <ac:picMkLst>
            <pc:docMk/>
            <pc:sldMk cId="2341265197" sldId="781"/>
            <ac:picMk id="5" creationId="{04D53BE1-6E1E-47A4-AEAC-A0E34D613F22}"/>
          </ac:picMkLst>
        </pc:picChg>
        <pc:picChg chg="add mod">
          <ac:chgData name="Vanderfeesten, M.P.J.P. (Maurice)" userId="048f2c7d-deea-47a7-8639-d6b6ed6e6c6e" providerId="ADAL" clId="{3C1DD9FE-62E6-4EB5-84F0-C1370D156624}" dt="2022-09-27T12:29:08.192" v="4096" actId="164"/>
          <ac:picMkLst>
            <pc:docMk/>
            <pc:sldMk cId="2341265197" sldId="781"/>
            <ac:picMk id="8" creationId="{30DB734B-3051-4631-8EA6-F4E9276BE937}"/>
          </ac:picMkLst>
        </pc:picChg>
      </pc:sldChg>
      <pc:sldChg chg="addSp delSp modSp add mod modClrScheme chgLayout">
        <pc:chgData name="Vanderfeesten, M.P.J.P. (Maurice)" userId="048f2c7d-deea-47a7-8639-d6b6ed6e6c6e" providerId="ADAL" clId="{3C1DD9FE-62E6-4EB5-84F0-C1370D156624}" dt="2022-09-27T12:42:47.347" v="4570" actId="27636"/>
        <pc:sldMkLst>
          <pc:docMk/>
          <pc:sldMk cId="455195867" sldId="782"/>
        </pc:sldMkLst>
        <pc:spChg chg="add mod ord">
          <ac:chgData name="Vanderfeesten, M.P.J.P. (Maurice)" userId="048f2c7d-deea-47a7-8639-d6b6ed6e6c6e" providerId="ADAL" clId="{3C1DD9FE-62E6-4EB5-84F0-C1370D156624}" dt="2022-09-27T12:42:47.347" v="4570" actId="27636"/>
          <ac:spMkLst>
            <pc:docMk/>
            <pc:sldMk cId="455195867" sldId="782"/>
            <ac:spMk id="2" creationId="{CE826193-3216-41B0-A46F-0AA3DBDDCB5E}"/>
          </ac:spMkLst>
        </pc:spChg>
        <pc:spChg chg="del">
          <ac:chgData name="Vanderfeesten, M.P.J.P. (Maurice)" userId="048f2c7d-deea-47a7-8639-d6b6ed6e6c6e" providerId="ADAL" clId="{3C1DD9FE-62E6-4EB5-84F0-C1370D156624}" dt="2022-09-27T11:04:19.634" v="1129" actId="478"/>
          <ac:spMkLst>
            <pc:docMk/>
            <pc:sldMk cId="455195867" sldId="782"/>
            <ac:spMk id="32" creationId="{E8F4ACC8-E6CB-4A4A-ADDF-818744CE42E9}"/>
          </ac:spMkLst>
        </pc:spChg>
        <pc:spChg chg="mod ord">
          <ac:chgData name="Vanderfeesten, M.P.J.P. (Maurice)" userId="048f2c7d-deea-47a7-8639-d6b6ed6e6c6e" providerId="ADAL" clId="{3C1DD9FE-62E6-4EB5-84F0-C1370D156624}" dt="2022-09-27T11:05:09.690" v="1130" actId="700"/>
          <ac:spMkLst>
            <pc:docMk/>
            <pc:sldMk cId="455195867" sldId="782"/>
            <ac:spMk id="198" creationId="{00000000-0000-0000-0000-000000000000}"/>
          </ac:spMkLst>
        </pc:spChg>
        <pc:spChg chg="del">
          <ac:chgData name="Vanderfeesten, M.P.J.P. (Maurice)" userId="048f2c7d-deea-47a7-8639-d6b6ed6e6c6e" providerId="ADAL" clId="{3C1DD9FE-62E6-4EB5-84F0-C1370D156624}" dt="2022-09-27T11:04:14.139" v="1127" actId="478"/>
          <ac:spMkLst>
            <pc:docMk/>
            <pc:sldMk cId="455195867" sldId="782"/>
            <ac:spMk id="222" creationId="{00000000-0000-0000-0000-000000000000}"/>
          </ac:spMkLst>
        </pc:spChg>
        <pc:picChg chg="del">
          <ac:chgData name="Vanderfeesten, M.P.J.P. (Maurice)" userId="048f2c7d-deea-47a7-8639-d6b6ed6e6c6e" providerId="ADAL" clId="{3C1DD9FE-62E6-4EB5-84F0-C1370D156624}" dt="2022-09-27T11:04:16.021" v="1128" actId="478"/>
          <ac:picMkLst>
            <pc:docMk/>
            <pc:sldMk cId="455195867" sldId="782"/>
            <ac:picMk id="1026" creationId="{C3481114-0CB8-4E02-9AB7-720C05C3CD89}"/>
          </ac:picMkLst>
        </pc:picChg>
      </pc:sldChg>
      <pc:sldChg chg="addSp delSp modSp add mod">
        <pc:chgData name="Vanderfeesten, M.P.J.P. (Maurice)" userId="048f2c7d-deea-47a7-8639-d6b6ed6e6c6e" providerId="ADAL" clId="{3C1DD9FE-62E6-4EB5-84F0-C1370D156624}" dt="2022-09-27T11:23:50.460" v="2005" actId="732"/>
        <pc:sldMkLst>
          <pc:docMk/>
          <pc:sldMk cId="4153159608" sldId="783"/>
        </pc:sldMkLst>
        <pc:spChg chg="del">
          <ac:chgData name="Vanderfeesten, M.P.J.P. (Maurice)" userId="048f2c7d-deea-47a7-8639-d6b6ed6e6c6e" providerId="ADAL" clId="{3C1DD9FE-62E6-4EB5-84F0-C1370D156624}" dt="2022-09-27T11:18:18.514" v="1808" actId="478"/>
          <ac:spMkLst>
            <pc:docMk/>
            <pc:sldMk cId="4153159608" sldId="783"/>
            <ac:spMk id="32" creationId="{E8F4ACC8-E6CB-4A4A-ADDF-818744CE42E9}"/>
          </ac:spMkLst>
        </pc:spChg>
        <pc:spChg chg="mod">
          <ac:chgData name="Vanderfeesten, M.P.J.P. (Maurice)" userId="048f2c7d-deea-47a7-8639-d6b6ed6e6c6e" providerId="ADAL" clId="{3C1DD9FE-62E6-4EB5-84F0-C1370D156624}" dt="2022-09-27T11:23:04.717" v="2002" actId="20577"/>
          <ac:spMkLst>
            <pc:docMk/>
            <pc:sldMk cId="4153159608" sldId="783"/>
            <ac:spMk id="198" creationId="{00000000-0000-0000-0000-000000000000}"/>
          </ac:spMkLst>
        </pc:spChg>
        <pc:spChg chg="del mod">
          <ac:chgData name="Vanderfeesten, M.P.J.P. (Maurice)" userId="048f2c7d-deea-47a7-8639-d6b6ed6e6c6e" providerId="ADAL" clId="{3C1DD9FE-62E6-4EB5-84F0-C1370D156624}" dt="2022-09-27T11:18:16.548" v="1807" actId="478"/>
          <ac:spMkLst>
            <pc:docMk/>
            <pc:sldMk cId="4153159608" sldId="783"/>
            <ac:spMk id="222" creationId="{00000000-0000-0000-0000-000000000000}"/>
          </ac:spMkLst>
        </pc:spChg>
        <pc:picChg chg="add mod modCrop">
          <ac:chgData name="Vanderfeesten, M.P.J.P. (Maurice)" userId="048f2c7d-deea-47a7-8639-d6b6ed6e6c6e" providerId="ADAL" clId="{3C1DD9FE-62E6-4EB5-84F0-C1370D156624}" dt="2022-09-27T11:23:34.718" v="2004" actId="14100"/>
          <ac:picMkLst>
            <pc:docMk/>
            <pc:sldMk cId="4153159608" sldId="783"/>
            <ac:picMk id="3" creationId="{F01B4A46-4D71-4AB7-95ED-544B22E29655}"/>
          </ac:picMkLst>
        </pc:picChg>
        <pc:picChg chg="add mod modCrop">
          <ac:chgData name="Vanderfeesten, M.P.J.P. (Maurice)" userId="048f2c7d-deea-47a7-8639-d6b6ed6e6c6e" providerId="ADAL" clId="{3C1DD9FE-62E6-4EB5-84F0-C1370D156624}" dt="2022-09-27T11:23:50.460" v="2005" actId="732"/>
          <ac:picMkLst>
            <pc:docMk/>
            <pc:sldMk cId="4153159608" sldId="783"/>
            <ac:picMk id="5" creationId="{FB11E78D-A8DE-4155-B20A-C7858AB8BC83}"/>
          </ac:picMkLst>
        </pc:picChg>
        <pc:picChg chg="del">
          <ac:chgData name="Vanderfeesten, M.P.J.P. (Maurice)" userId="048f2c7d-deea-47a7-8639-d6b6ed6e6c6e" providerId="ADAL" clId="{3C1DD9FE-62E6-4EB5-84F0-C1370D156624}" dt="2022-09-27T11:18:14.339" v="1805" actId="478"/>
          <ac:picMkLst>
            <pc:docMk/>
            <pc:sldMk cId="4153159608" sldId="783"/>
            <ac:picMk id="1026" creationId="{C3481114-0CB8-4E02-9AB7-720C05C3CD89}"/>
          </ac:picMkLst>
        </pc:picChg>
      </pc:sldChg>
      <pc:sldChg chg="modSp add mod">
        <pc:chgData name="Vanderfeesten, M.P.J.P. (Maurice)" userId="048f2c7d-deea-47a7-8639-d6b6ed6e6c6e" providerId="ADAL" clId="{3C1DD9FE-62E6-4EB5-84F0-C1370D156624}" dt="2022-09-27T13:13:14.730" v="4572" actId="13926"/>
        <pc:sldMkLst>
          <pc:docMk/>
          <pc:sldMk cId="1751426331" sldId="784"/>
        </pc:sldMkLst>
        <pc:spChg chg="mod">
          <ac:chgData name="Vanderfeesten, M.P.J.P. (Maurice)" userId="048f2c7d-deea-47a7-8639-d6b6ed6e6c6e" providerId="ADAL" clId="{3C1DD9FE-62E6-4EB5-84F0-C1370D156624}" dt="2022-09-27T13:13:14.730" v="4572" actId="13926"/>
          <ac:spMkLst>
            <pc:docMk/>
            <pc:sldMk cId="1751426331" sldId="784"/>
            <ac:spMk id="2" creationId="{CE826193-3216-41B0-A46F-0AA3DBDDCB5E}"/>
          </ac:spMkLst>
        </pc:spChg>
      </pc:sldChg>
      <pc:sldChg chg="new">
        <pc:chgData name="Vanderfeesten, M.P.J.P. (Maurice)" userId="048f2c7d-deea-47a7-8639-d6b6ed6e6c6e" providerId="ADAL" clId="{3C1DD9FE-62E6-4EB5-84F0-C1370D156624}" dt="2022-09-27T11:44:43.272" v="3278" actId="680"/>
        <pc:sldMkLst>
          <pc:docMk/>
          <pc:sldMk cId="2778780140" sldId="785"/>
        </pc:sldMkLst>
      </pc:sldChg>
      <pc:sldChg chg="add">
        <pc:chgData name="Vanderfeesten, M.P.J.P. (Maurice)" userId="048f2c7d-deea-47a7-8639-d6b6ed6e6c6e" providerId="ADAL" clId="{3C1DD9FE-62E6-4EB5-84F0-C1370D156624}" dt="2022-09-27T11:45:06.445" v="3279"/>
        <pc:sldMkLst>
          <pc:docMk/>
          <pc:sldMk cId="3375413961" sldId="786"/>
        </pc:sldMkLst>
      </pc:sldChg>
      <pc:sldChg chg="new del">
        <pc:chgData name="Vanderfeesten, M.P.J.P. (Maurice)" userId="048f2c7d-deea-47a7-8639-d6b6ed6e6c6e" providerId="ADAL" clId="{3C1DD9FE-62E6-4EB5-84F0-C1370D156624}" dt="2022-09-27T12:21:04.854" v="4002" actId="680"/>
        <pc:sldMkLst>
          <pc:docMk/>
          <pc:sldMk cId="906814244" sldId="787"/>
        </pc:sldMkLst>
      </pc:sldChg>
      <pc:sldChg chg="addSp delSp modSp add mod ord modShow">
        <pc:chgData name="Vanderfeesten, M.P.J.P. (Maurice)" userId="048f2c7d-deea-47a7-8639-d6b6ed6e6c6e" providerId="ADAL" clId="{3C1DD9FE-62E6-4EB5-84F0-C1370D156624}" dt="2022-09-27T13:16:13.866" v="4576"/>
        <pc:sldMkLst>
          <pc:docMk/>
          <pc:sldMk cId="3325743412" sldId="787"/>
        </pc:sldMkLst>
        <pc:spChg chg="del">
          <ac:chgData name="Vanderfeesten, M.P.J.P. (Maurice)" userId="048f2c7d-deea-47a7-8639-d6b6ed6e6c6e" providerId="ADAL" clId="{3C1DD9FE-62E6-4EB5-84F0-C1370D156624}" dt="2022-09-27T12:21:26.514" v="4015" actId="478"/>
          <ac:spMkLst>
            <pc:docMk/>
            <pc:sldMk cId="3325743412" sldId="787"/>
            <ac:spMk id="2" creationId="{CE826193-3216-41B0-A46F-0AA3DBDDCB5E}"/>
          </ac:spMkLst>
        </pc:spChg>
        <pc:spChg chg="add del mod">
          <ac:chgData name="Vanderfeesten, M.P.J.P. (Maurice)" userId="048f2c7d-deea-47a7-8639-d6b6ed6e6c6e" providerId="ADAL" clId="{3C1DD9FE-62E6-4EB5-84F0-C1370D156624}" dt="2022-09-27T12:22:42.852" v="4019" actId="478"/>
          <ac:spMkLst>
            <pc:docMk/>
            <pc:sldMk cId="3325743412" sldId="787"/>
            <ac:spMk id="4" creationId="{47031A28-E1E3-43EB-9789-F2197ED2D45E}"/>
          </ac:spMkLst>
        </pc:spChg>
        <pc:spChg chg="mod">
          <ac:chgData name="Vanderfeesten, M.P.J.P. (Maurice)" userId="048f2c7d-deea-47a7-8639-d6b6ed6e6c6e" providerId="ADAL" clId="{3C1DD9FE-62E6-4EB5-84F0-C1370D156624}" dt="2022-09-27T12:25:11.427" v="4046" actId="20577"/>
          <ac:spMkLst>
            <pc:docMk/>
            <pc:sldMk cId="3325743412" sldId="787"/>
            <ac:spMk id="198" creationId="{00000000-0000-0000-0000-000000000000}"/>
          </ac:spMkLst>
        </pc:spChg>
        <pc:picChg chg="add mod">
          <ac:chgData name="Vanderfeesten, M.P.J.P. (Maurice)" userId="048f2c7d-deea-47a7-8639-d6b6ed6e6c6e" providerId="ADAL" clId="{3C1DD9FE-62E6-4EB5-84F0-C1370D156624}" dt="2022-09-27T12:22:49.904" v="4023" actId="1440"/>
          <ac:picMkLst>
            <pc:docMk/>
            <pc:sldMk cId="3325743412" sldId="787"/>
            <ac:picMk id="6" creationId="{C1CB3605-9739-47FF-929A-770362CC720C}"/>
          </ac:picMkLst>
        </pc:picChg>
      </pc:sldChg>
      <pc:sldChg chg="addSp delSp modSp add mod ord modShow">
        <pc:chgData name="Vanderfeesten, M.P.J.P. (Maurice)" userId="048f2c7d-deea-47a7-8639-d6b6ed6e6c6e" providerId="ADAL" clId="{3C1DD9FE-62E6-4EB5-84F0-C1370D156624}" dt="2022-09-27T13:16:13.866" v="4576"/>
        <pc:sldMkLst>
          <pc:docMk/>
          <pc:sldMk cId="441090014" sldId="788"/>
        </pc:sldMkLst>
        <pc:spChg chg="mod">
          <ac:chgData name="Vanderfeesten, M.P.J.P. (Maurice)" userId="048f2c7d-deea-47a7-8639-d6b6ed6e6c6e" providerId="ADAL" clId="{3C1DD9FE-62E6-4EB5-84F0-C1370D156624}" dt="2022-09-27T12:25:18.263" v="4053" actId="20577"/>
          <ac:spMkLst>
            <pc:docMk/>
            <pc:sldMk cId="441090014" sldId="788"/>
            <ac:spMk id="198" creationId="{00000000-0000-0000-0000-000000000000}"/>
          </ac:spMkLst>
        </pc:spChg>
        <pc:picChg chg="add mod">
          <ac:chgData name="Vanderfeesten, M.P.J.P. (Maurice)" userId="048f2c7d-deea-47a7-8639-d6b6ed6e6c6e" providerId="ADAL" clId="{3C1DD9FE-62E6-4EB5-84F0-C1370D156624}" dt="2022-09-27T12:24:46.418" v="4037" actId="1440"/>
          <ac:picMkLst>
            <pc:docMk/>
            <pc:sldMk cId="441090014" sldId="788"/>
            <ac:picMk id="3" creationId="{6C1D3F66-4226-4024-B6E5-D5BB6D604708}"/>
          </ac:picMkLst>
        </pc:picChg>
        <pc:picChg chg="del">
          <ac:chgData name="Vanderfeesten, M.P.J.P. (Maurice)" userId="048f2c7d-deea-47a7-8639-d6b6ed6e6c6e" providerId="ADAL" clId="{3C1DD9FE-62E6-4EB5-84F0-C1370D156624}" dt="2022-09-27T12:24:33.179" v="4032" actId="478"/>
          <ac:picMkLst>
            <pc:docMk/>
            <pc:sldMk cId="441090014" sldId="788"/>
            <ac:picMk id="6" creationId="{C1CB3605-9739-47FF-929A-770362CC720C}"/>
          </ac:picMkLst>
        </pc:picChg>
      </pc:sldChg>
      <pc:sldMasterChg chg="addSp modSp mod">
        <pc:chgData name="Vanderfeesten, M.P.J.P. (Maurice)" userId="048f2c7d-deea-47a7-8639-d6b6ed6e6c6e" providerId="ADAL" clId="{3C1DD9FE-62E6-4EB5-84F0-C1370D156624}" dt="2022-09-27T07:47:32.756" v="82" actId="1035"/>
        <pc:sldMasterMkLst>
          <pc:docMk/>
          <pc:sldMasterMk cId="0" sldId="2147483648"/>
        </pc:sldMasterMkLst>
        <pc:picChg chg="add mod">
          <ac:chgData name="Vanderfeesten, M.P.J.P. (Maurice)" userId="048f2c7d-deea-47a7-8639-d6b6ed6e6c6e" providerId="ADAL" clId="{3C1DD9FE-62E6-4EB5-84F0-C1370D156624}" dt="2022-09-27T07:47:32.756" v="82" actId="1035"/>
          <ac:picMkLst>
            <pc:docMk/>
            <pc:sldMasterMk cId="0" sldId="2147483648"/>
            <ac:picMk id="18" creationId="{AA9EEB5A-1529-4505-B3D8-57775DADD28A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309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5526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95432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047399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141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ubtitle - Green">
  <p:cSld name="1_Subtitle - Gree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6" y="9"/>
            <a:ext cx="12191984" cy="6857991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8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>
            <a:lvl1pPr marR="0" lvl="0" algn="l">
              <a:lnSpc>
                <a:spcPct val="97142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25"/>
              <a:buFont typeface="Calibri"/>
              <a:buNone/>
              <a:defRPr sz="2625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976912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8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96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81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" name="Google Shape;23;p81"/>
          <p:cNvSpPr/>
          <p:nvPr/>
        </p:nvSpPr>
        <p:spPr>
          <a:xfrm>
            <a:off x="1248833" y="1517654"/>
            <a:ext cx="262467" cy="98425"/>
          </a:xfrm>
          <a:custGeom>
            <a:avLst/>
            <a:gdLst/>
            <a:ahLst/>
            <a:cxnLst/>
            <a:rect l="l" t="t" r="r" b="b"/>
            <a:pathLst>
              <a:path w="196850" h="98425" extrusionOk="0">
                <a:moveTo>
                  <a:pt x="0" y="3175"/>
                </a:moveTo>
                <a:lnTo>
                  <a:pt x="95250" y="98425"/>
                </a:lnTo>
                <a:lnTo>
                  <a:pt x="196850" y="0"/>
                </a:lnTo>
                <a:lnTo>
                  <a:pt x="0" y="3175"/>
                </a:lnTo>
                <a:close/>
              </a:path>
            </a:pathLst>
          </a:custGeom>
          <a:solidFill>
            <a:srgbClr val="007C73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24;p81"/>
          <p:cNvGrpSpPr/>
          <p:nvPr/>
        </p:nvGrpSpPr>
        <p:grpSpPr>
          <a:xfrm>
            <a:off x="571500" y="1555754"/>
            <a:ext cx="5987344" cy="196851"/>
            <a:chOff x="428625" y="1555751"/>
            <a:chExt cx="4490508" cy="196851"/>
          </a:xfrm>
        </p:grpSpPr>
        <p:sp>
          <p:nvSpPr>
            <p:cNvPr id="25" name="Google Shape;25;p81"/>
            <p:cNvSpPr/>
            <p:nvPr/>
          </p:nvSpPr>
          <p:spPr>
            <a:xfrm>
              <a:off x="428625" y="1555751"/>
              <a:ext cx="869950" cy="196850"/>
            </a:xfrm>
            <a:custGeom>
              <a:avLst/>
              <a:gdLst/>
              <a:ahLst/>
              <a:cxnLst/>
              <a:rect l="l" t="t" r="r" b="b"/>
              <a:pathLst>
                <a:path w="869950" h="196850" extrusionOk="0">
                  <a:moveTo>
                    <a:pt x="0" y="0"/>
                  </a:moveTo>
                  <a:lnTo>
                    <a:pt x="495300" y="0"/>
                  </a:lnTo>
                  <a:lnTo>
                    <a:pt x="606425" y="107950"/>
                  </a:lnTo>
                  <a:lnTo>
                    <a:pt x="704850" y="3175"/>
                  </a:lnTo>
                  <a:lnTo>
                    <a:pt x="869950" y="3175"/>
                  </a:lnTo>
                  <a:lnTo>
                    <a:pt x="869950" y="196850"/>
                  </a:lnTo>
                  <a:lnTo>
                    <a:pt x="0" y="19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26;p81"/>
            <p:cNvSpPr/>
            <p:nvPr/>
          </p:nvSpPr>
          <p:spPr>
            <a:xfrm>
              <a:off x="1298575" y="1558926"/>
              <a:ext cx="3620558" cy="193676"/>
            </a:xfrm>
            <a:prstGeom prst="rect">
              <a:avLst/>
            </a:prstGeom>
            <a:solidFill>
              <a:srgbClr val="59AC42">
                <a:alpha val="8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7" name="Google Shape;27;p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52598" y="5240272"/>
            <a:ext cx="2157807" cy="118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919761" y="135683"/>
            <a:ext cx="1117460" cy="393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leen titel">
  <p:cSld name="Alleen titel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2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2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2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2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82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ormal slide">
  <p:cSld name="Normal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3"/>
          <p:cNvSpPr txBox="1">
            <a:spLocks noGrp="1"/>
          </p:cNvSpPr>
          <p:nvPr>
            <p:ph type="body" idx="1"/>
          </p:nvPr>
        </p:nvSpPr>
        <p:spPr>
          <a:xfrm>
            <a:off x="143340" y="1400175"/>
            <a:ext cx="11905323" cy="4776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None/>
              <a:defRPr/>
            </a:lvl1pPr>
            <a:lvl2pPr marL="914400" lvl="1" indent="-32766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60"/>
              <a:buChar char="▪"/>
              <a:defRPr/>
            </a:lvl2pPr>
            <a:lvl3pPr marL="1371600" lvl="2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3pPr>
            <a:lvl4pPr marL="1828800" lvl="3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&gt;"/>
              <a:defRPr/>
            </a:lvl4pPr>
            <a:lvl5pPr marL="2286000" lvl="4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00"/>
              <a:buChar char="&gt;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83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83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3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" name="Google Shape;40;p83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83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7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87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87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3" name="Google Shape;73;p87"/>
          <p:cNvSpPr/>
          <p:nvPr/>
        </p:nvSpPr>
        <p:spPr>
          <a:xfrm>
            <a:off x="0" y="0"/>
            <a:ext cx="2340864" cy="18013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3901D"/>
          </a:solidFill>
          <a:ln w="12700" cap="flat" cmpd="sng">
            <a:solidFill>
              <a:srgbClr val="00639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72550" tIns="36275" rIns="72550" bIns="36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88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88"/>
          <p:cNvSpPr txBox="1"/>
          <p:nvPr/>
        </p:nvSpPr>
        <p:spPr>
          <a:xfrm>
            <a:off x="10938868" y="6424546"/>
            <a:ext cx="1101949" cy="24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550" tIns="36275" rIns="72550" bIns="36275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100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100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88" descr="O:\_masterpowerpoint\Open Science\LogoMzwart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35755" y="6353283"/>
            <a:ext cx="1862151" cy="3129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laatje zonder achtergrond">
  <p:cSld name="Plaatje zonder achtergrond">
    <p:bg>
      <p:bgPr>
        <a:solidFill>
          <a:srgbClr val="6EBBD5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9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89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89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3" name="Google Shape;83;p89" descr="TU_P5#white.eps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6096" y="6054027"/>
            <a:ext cx="1448473" cy="8923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dia" type="title">
  <p:cSld name="TITLE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9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9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4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8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28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7" name="Google Shape;87;p9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9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9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_diagrams_with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1022094" y="254001"/>
            <a:ext cx="10147812" cy="859019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4050" b="1" i="0" spc="-113" baseline="0">
                <a:solidFill>
                  <a:schemeClr val="accent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2pPr>
            <a:lvl3pPr marL="666734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3pPr>
            <a:lvl4pPr marL="1000100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4pPr>
            <a:lvl5pPr marL="1333467" indent="0">
              <a:buNone/>
              <a:defRPr sz="1800" b="0" i="0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My Diagram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803039" y="5469039"/>
            <a:ext cx="1111169" cy="16667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77793" y="-291928"/>
            <a:ext cx="1111169" cy="1666754"/>
          </a:xfrm>
          <a:prstGeom prst="rect">
            <a:avLst/>
          </a:prstGeom>
        </p:spPr>
      </p:pic>
      <p:sp>
        <p:nvSpPr>
          <p:cNvPr id="13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413622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Kick-off | Jan 19-20, 2021</a:t>
            </a:r>
            <a:endParaRPr lang="en-US" dirty="0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413621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3BFF8-0D63-FD42-A833-3FCF7F38E5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9" name="Picture 18" descr="Logo&#10;&#10;Description automatically generated with medium confidence">
            <a:extLst>
              <a:ext uri="{FF2B5EF4-FFF2-40B4-BE49-F238E27FC236}">
                <a16:creationId xmlns:a16="http://schemas.microsoft.com/office/drawing/2014/main" id="{645988F4-5994-1446-A5C7-C1E705E848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8494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5"/>
          <p:cNvSpPr>
            <a:spLocks noGrp="1"/>
          </p:cNvSpPr>
          <p:nvPr>
            <p:ph type="body" sz="quarter" idx="10" hasCustomPrompt="1"/>
          </p:nvPr>
        </p:nvSpPr>
        <p:spPr>
          <a:xfrm>
            <a:off x="2000251" y="594123"/>
            <a:ext cx="9596615" cy="637981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>
            <a:lvl1pPr marL="0" indent="0" algn="r">
              <a:lnSpc>
                <a:spcPts val="4980"/>
              </a:lnSpc>
              <a:spcBef>
                <a:spcPts val="0"/>
              </a:spcBef>
              <a:buNone/>
              <a:defRPr sz="4500" b="1" i="0" spc="0" baseline="0">
                <a:gradFill flip="none" rotWithShape="1">
                  <a:gsLst>
                    <a:gs pos="0">
                      <a:srgbClr val="A800FF"/>
                    </a:gs>
                    <a:gs pos="100000">
                      <a:srgbClr val="3700FF"/>
                    </a:gs>
                  </a:gsLst>
                  <a:lin ang="0" scaled="1"/>
                  <a:tileRect/>
                </a:gradFill>
                <a:latin typeface="Helvetica" charset="0"/>
                <a:ea typeface="Helvetica" charset="0"/>
                <a:cs typeface="Helvetica" charset="0"/>
              </a:defRPr>
            </a:lvl1pPr>
            <a:lvl2pPr marL="333367" indent="0">
              <a:buNone/>
              <a:defRPr/>
            </a:lvl2pPr>
            <a:lvl5pPr marL="1333467" indent="0" algn="ctr">
              <a:buFontTx/>
              <a:buNone/>
              <a:defRPr sz="3900" b="1" i="0" spc="-38" baseline="0">
                <a:solidFill>
                  <a:srgbClr val="2D3293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CONTENTS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9" hasCustomPrompt="1"/>
          </p:nvPr>
        </p:nvSpPr>
        <p:spPr>
          <a:xfrm>
            <a:off x="2000251" y="1524327"/>
            <a:ext cx="9596615" cy="403827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 sz="3000" b="0" i="0" spc="0" baseline="0">
                <a:solidFill>
                  <a:srgbClr val="4687E6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3333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2pPr>
            <a:lvl3pPr marL="666734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3pPr>
            <a:lvl4pPr marL="1000100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4pPr>
            <a:lvl5pPr marL="1333467" indent="0" algn="r">
              <a:spcBef>
                <a:spcPts val="225"/>
              </a:spcBef>
              <a:buNone/>
              <a:defRPr sz="3600" b="1" spc="-113"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 - </a:t>
            </a:r>
          </a:p>
          <a:p>
            <a:pPr lvl="0"/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lvl="0"/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ad minima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nostrum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 -</a:t>
            </a:r>
            <a:endParaRPr lang="el-GR" dirty="0"/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Quisquam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, qui </a:t>
            </a:r>
            <a:r>
              <a:rPr lang="en-US" dirty="0" err="1"/>
              <a:t>dolorem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-</a:t>
            </a:r>
          </a:p>
          <a:p>
            <a:pPr marL="0" marR="0" lvl="0" indent="0" algn="r" defTabSz="410755" rtl="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Pct val="75000"/>
              <a:buFontTx/>
              <a:buNone/>
              <a:tabLst/>
              <a:defRPr/>
            </a:pPr>
            <a:r>
              <a:rPr lang="en-US" dirty="0" err="1"/>
              <a:t>Neque</a:t>
            </a:r>
            <a:r>
              <a:rPr lang="en-US" dirty="0"/>
              <a:t>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porro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sit -</a:t>
            </a:r>
          </a:p>
        </p:txBody>
      </p:sp>
      <p:sp>
        <p:nvSpPr>
          <p:cNvPr id="11" name="Footer Placeholder 9"/>
          <p:cNvSpPr>
            <a:spLocks noGrp="1"/>
          </p:cNvSpPr>
          <p:nvPr>
            <p:ph type="ftr" sz="quarter" idx="18"/>
          </p:nvPr>
        </p:nvSpPr>
        <p:spPr>
          <a:xfrm>
            <a:off x="5435187" y="6312024"/>
            <a:ext cx="6217891" cy="282178"/>
          </a:xfrm>
        </p:spPr>
        <p:txBody>
          <a:bodyPr>
            <a:normAutofit/>
          </a:bodyPr>
          <a:lstStyle>
            <a:lvl1pPr algn="r">
              <a:defRPr sz="1050" b="0" i="0" spc="0">
                <a:solidFill>
                  <a:schemeClr val="bg2">
                    <a:lumMod val="50000"/>
                  </a:schemeClr>
                </a:solidFill>
                <a:latin typeface="+mn-lt"/>
                <a:ea typeface="Open Sans Light" charset="0"/>
                <a:cs typeface="Open Sans Light" charset="0"/>
              </a:defRPr>
            </a:lvl1pPr>
          </a:lstStyle>
          <a:p>
            <a:r>
              <a:rPr lang="en-US"/>
              <a:t>OpenAIRE-Nexus | Public Launch Event | 10th March 2021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678477" y="6312023"/>
            <a:ext cx="381000" cy="2821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fld id="{CA77D4BE-F539-D04A-8CB9-4B543B2D7FFD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364923-8168-9F49-AD73-E8D70A8913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4222" y="6342503"/>
            <a:ext cx="445500" cy="297000"/>
          </a:xfrm>
          <a:prstGeom prst="rect">
            <a:avLst/>
          </a:prstGeom>
        </p:spPr>
      </p:pic>
      <p:pic>
        <p:nvPicPr>
          <p:cNvPr id="13" name="Picture 12" descr="Logo&#10;&#10;Description automatically generated with medium confidence">
            <a:extLst>
              <a:ext uri="{FF2B5EF4-FFF2-40B4-BE49-F238E27FC236}">
                <a16:creationId xmlns:a16="http://schemas.microsoft.com/office/drawing/2014/main" id="{51DE8E0F-58AE-7144-B874-4C28329473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02" y="6232151"/>
            <a:ext cx="1929707" cy="486000"/>
          </a:xfrm>
          <a:prstGeom prst="rect">
            <a:avLst/>
          </a:prstGeom>
        </p:spPr>
      </p:pic>
      <p:pic>
        <p:nvPicPr>
          <p:cNvPr id="4" name="Picture 3" descr="A picture containing purple, dark&#10;&#10;Description automatically generated">
            <a:extLst>
              <a:ext uri="{FF2B5EF4-FFF2-40B4-BE49-F238E27FC236}">
                <a16:creationId xmlns:a16="http://schemas.microsoft.com/office/drawing/2014/main" id="{CF26BE1A-96E5-F34D-93C2-A5D6D9C497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03"/>
            <a:ext cx="3638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1205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51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80" descr="VU_NL_400px-15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013679" y="6296028"/>
            <a:ext cx="1034984" cy="47800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80"/>
          <p:cNvSpPr txBox="1">
            <a:spLocks noGrp="1"/>
          </p:cNvSpPr>
          <p:nvPr>
            <p:ph type="title"/>
          </p:nvPr>
        </p:nvSpPr>
        <p:spPr>
          <a:xfrm>
            <a:off x="143340" y="116634"/>
            <a:ext cx="11905323" cy="1080000"/>
          </a:xfrm>
          <a:prstGeom prst="rect">
            <a:avLst/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288000" tIns="144000" rIns="72000" bIns="720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80"/>
          <p:cNvSpPr txBox="1">
            <a:spLocks noGrp="1"/>
          </p:cNvSpPr>
          <p:nvPr>
            <p:ph type="body" idx="1"/>
          </p:nvPr>
        </p:nvSpPr>
        <p:spPr>
          <a:xfrm>
            <a:off x="143339" y="1424785"/>
            <a:ext cx="11843348" cy="4752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50"/>
              <a:buFont typeface="Arial"/>
              <a:buNone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2766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560"/>
              <a:buFont typeface="Noto Sans Symbols"/>
              <a:buChar char="▪"/>
              <a:defRPr sz="19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048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Calibri"/>
              <a:buChar char="&gt;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0"/>
          <p:cNvSpPr txBox="1">
            <a:spLocks noGrp="1"/>
          </p:cNvSpPr>
          <p:nvPr>
            <p:ph type="dt" idx="10"/>
          </p:nvPr>
        </p:nvSpPr>
        <p:spPr>
          <a:xfrm>
            <a:off x="8610602" y="6356355"/>
            <a:ext cx="2120900" cy="35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0"/>
          <p:cNvSpPr txBox="1">
            <a:spLocks noGrp="1"/>
          </p:cNvSpPr>
          <p:nvPr>
            <p:ph type="ftr" idx="11"/>
          </p:nvPr>
        </p:nvSpPr>
        <p:spPr>
          <a:xfrm>
            <a:off x="838200" y="635635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80"/>
          <p:cNvSpPr txBox="1">
            <a:spLocks noGrp="1"/>
          </p:cNvSpPr>
          <p:nvPr>
            <p:ph type="sldNum" idx="12"/>
          </p:nvPr>
        </p:nvSpPr>
        <p:spPr>
          <a:xfrm>
            <a:off x="211664" y="6356352"/>
            <a:ext cx="626536" cy="358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" name="Google Shape;16;p80"/>
          <p:cNvSpPr/>
          <p:nvPr/>
        </p:nvSpPr>
        <p:spPr>
          <a:xfrm rot="10800000" flipH="1">
            <a:off x="823387" y="1197773"/>
            <a:ext cx="256116" cy="107951"/>
          </a:xfrm>
          <a:prstGeom prst="triangle">
            <a:avLst>
              <a:gd name="adj" fmla="val 50000"/>
            </a:avLst>
          </a:prstGeom>
          <a:solidFill>
            <a:srgbClr val="0089CF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A6A6A6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" name="Google Shape;17;p80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0086157" y="6388385"/>
            <a:ext cx="927522" cy="326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9EEB5A-1529-4505-B3D8-57775DADD28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89966" y="6183043"/>
            <a:ext cx="882409" cy="148257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lliance.aurora-network.global/work-packages/aurora-sdg-research-dashboard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hyperlink" Target="https://sites.google.com/vu.nl/aurora-sdg-research-dashboard/deliverable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4917107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doi.org/10.5281/zenodo.5603019" TargetMode="External"/><Relationship Id="rId4" Type="http://schemas.openxmlformats.org/officeDocument/2006/relationships/hyperlink" Target="https://www.elsevier.com/about/partnerships/sdg-research-mapping-initiativ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communities/aurora-universities-networ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aurora.openaire.eu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11" Type="http://schemas.openxmlformats.org/officeDocument/2006/relationships/image" Target="../media/image23.pn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svg"/><Relationship Id="rId11" Type="http://schemas.openxmlformats.org/officeDocument/2006/relationships/image" Target="../media/image54.png"/><Relationship Id="rId5" Type="http://schemas.openxmlformats.org/officeDocument/2006/relationships/image" Target="../media/image64.png"/><Relationship Id="rId10" Type="http://schemas.openxmlformats.org/officeDocument/2006/relationships/image" Target="../media/image69.svg"/><Relationship Id="rId4" Type="http://schemas.openxmlformats.org/officeDocument/2006/relationships/image" Target="../media/image63.svg"/><Relationship Id="rId9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3.svg"/><Relationship Id="rId4" Type="http://schemas.openxmlformats.org/officeDocument/2006/relationships/image" Target="../media/image29.sv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 txBox="1">
            <a:spLocks noGrp="1"/>
          </p:cNvSpPr>
          <p:nvPr>
            <p:ph type="title"/>
          </p:nvPr>
        </p:nvSpPr>
        <p:spPr>
          <a:xfrm>
            <a:off x="571500" y="406401"/>
            <a:ext cx="5987344" cy="1111249"/>
          </a:xfrm>
          <a:prstGeom prst="rect">
            <a:avLst/>
          </a:prstGeom>
          <a:solidFill>
            <a:srgbClr val="007C73">
              <a:alpha val="89803"/>
            </a:srgbClr>
          </a:solidFill>
          <a:ln>
            <a:noFill/>
          </a:ln>
          <a:effectLst>
            <a:outerShdw blurRad="50800" dist="38100" dir="5400000" algn="ctr" rotWithShape="0">
              <a:srgbClr val="7F7F7F">
                <a:alpha val="40000"/>
              </a:srgbClr>
            </a:outerShdw>
          </a:effectLst>
        </p:spPr>
        <p:txBody>
          <a:bodyPr spcFirstLastPara="1" wrap="square" lIns="180000" tIns="72000" rIns="72000" bIns="72000" anchor="b" anchorCtr="0">
            <a:normAutofit/>
          </a:bodyPr>
          <a:lstStyle/>
          <a:p>
            <a:pPr marL="0" marR="0" lvl="0" indent="0" algn="l" rtl="0">
              <a:lnSpc>
                <a:spcPct val="9807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Calibri"/>
              <a:buNone/>
            </a:pPr>
            <a:r>
              <a:rPr lang="en-US" dirty="0"/>
              <a:t>AURORA SDG DASHBOARD </a:t>
            </a:r>
            <a:br>
              <a:rPr lang="en-US" dirty="0"/>
            </a:br>
            <a:r>
              <a:rPr lang="en-US" dirty="0"/>
              <a:t>FOR RESEARCH</a:t>
            </a:r>
            <a:endParaRPr dirty="0"/>
          </a:p>
        </p:txBody>
      </p:sp>
      <p:sp>
        <p:nvSpPr>
          <p:cNvPr id="97" name="Google Shape;97;p1"/>
          <p:cNvSpPr txBox="1">
            <a:spLocks noGrp="1"/>
          </p:cNvSpPr>
          <p:nvPr>
            <p:ph type="body" idx="1"/>
          </p:nvPr>
        </p:nvSpPr>
        <p:spPr>
          <a:xfrm>
            <a:off x="571501" y="1753201"/>
            <a:ext cx="5987345" cy="450614"/>
          </a:xfrm>
          <a:prstGeom prst="rect">
            <a:avLst/>
          </a:prstGeom>
          <a:solidFill>
            <a:srgbClr val="59AC42">
              <a:alpha val="89803"/>
            </a:srgbClr>
          </a:solidFill>
          <a:ln>
            <a:noFill/>
          </a:ln>
        </p:spPr>
        <p:txBody>
          <a:bodyPr spcFirstLastPara="1" wrap="square" lIns="180000" tIns="64800" rIns="72000" bIns="162000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DEMONSTRATING THE SOCIETAL INFLUENCE OF OUR RESEARCH</a:t>
            </a:r>
            <a:endParaRPr sz="1600"/>
          </a:p>
        </p:txBody>
      </p:sp>
      <p:sp>
        <p:nvSpPr>
          <p:cNvPr id="98" name="Google Shape;98;p1"/>
          <p:cNvSpPr txBox="1"/>
          <p:nvPr/>
        </p:nvSpPr>
        <p:spPr>
          <a:xfrm>
            <a:off x="586499" y="5743713"/>
            <a:ext cx="5987346" cy="861734"/>
          </a:xfrm>
          <a:prstGeom prst="rect">
            <a:avLst/>
          </a:prstGeom>
          <a:solidFill>
            <a:schemeClr val="accent6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http://bit.ly/aurora-sdgs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27</a:t>
            </a:r>
            <a:r>
              <a:rPr lang="en-US" sz="1000" b="0" i="1" u="none" strike="noStrike" cap="none" baseline="300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sz="1000" b="0" i="1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of Sept 2022 | UNGA77 Science Summit | Maurice Vanderfeesten | Vrije Universiteit Amsterdam</a:t>
            </a:r>
            <a:endParaRPr dirty="0"/>
          </a:p>
        </p:txBody>
      </p:sp>
      <p:sp>
        <p:nvSpPr>
          <p:cNvPr id="100" name="Google Shape;100;p1"/>
          <p:cNvSpPr/>
          <p:nvPr/>
        </p:nvSpPr>
        <p:spPr>
          <a:xfrm>
            <a:off x="586499" y="2303879"/>
            <a:ext cx="5972345" cy="3343747"/>
          </a:xfrm>
          <a:prstGeom prst="rect">
            <a:avLst/>
          </a:prstGeom>
          <a:solidFill>
            <a:srgbClr val="FFFFFF">
              <a:alpha val="8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959064" y="6460446"/>
            <a:ext cx="47052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Photo by: Cpl. Jesus Sepulveda Torres</a:t>
            </a:r>
            <a:b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>
                <a:solidFill>
                  <a:srgbClr val="D8D8D8"/>
                </a:solidFill>
                <a:latin typeface="Calibri"/>
                <a:ea typeface="Calibri"/>
                <a:cs typeface="Calibri"/>
                <a:sym typeface="Calibri"/>
              </a:rPr>
              <a:t>https://www.mcbhawaii.marines.mil/Photos/igphoto/2001813560/</a:t>
            </a:r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D8DA9F-FFAB-4D23-8013-8463CB1F0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1011" y="4375150"/>
            <a:ext cx="4233346" cy="711261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C19B932-4C5E-4B16-9DCA-4B83E1262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328" y="5224664"/>
            <a:ext cx="2087773" cy="1235782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22A357C-9C6C-42DA-8036-EFC8D3BC73F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747" t="28837" r="17431" b="30435"/>
          <a:stretch/>
        </p:blipFill>
        <p:spPr>
          <a:xfrm>
            <a:off x="7308850" y="4305300"/>
            <a:ext cx="4342807" cy="850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79EBB3-12CF-4951-BBCE-D152E1FC28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499" y="2303734"/>
            <a:ext cx="5972345" cy="33483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/>
              <a:t>Spotting untapped potential: Excellent research (2), left unused by policy makers (3)</a:t>
            </a:r>
            <a:br>
              <a:rPr lang="en-US" dirty="0"/>
            </a:br>
            <a:r>
              <a:rPr lang="en-US" i="1" dirty="0"/>
              <a:t>(data sources: overton.io&amp; scival.com) in example: SDG 9 &gt; high FWCI, low policy citations</a:t>
            </a:r>
            <a:endParaRPr lang="LID4096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D53BE1-6E1E-47A4-AEAC-A0E34D613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7" y="1337382"/>
            <a:ext cx="9788265" cy="5402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C74E0CF-BAD8-419B-801A-C29494F46B65}"/>
              </a:ext>
            </a:extLst>
          </p:cNvPr>
          <p:cNvSpPr/>
          <p:nvPr/>
        </p:nvSpPr>
        <p:spPr>
          <a:xfrm>
            <a:off x="5037469" y="4197555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CEE5BA-E916-4467-81E1-1F63D5EE3E18}"/>
              </a:ext>
            </a:extLst>
          </p:cNvPr>
          <p:cNvGrpSpPr/>
          <p:nvPr/>
        </p:nvGrpSpPr>
        <p:grpSpPr>
          <a:xfrm>
            <a:off x="6230051" y="3170262"/>
            <a:ext cx="5307824" cy="2647293"/>
            <a:chOff x="6230051" y="3170262"/>
            <a:chExt cx="5307824" cy="264729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DB734B-3051-4631-8EA6-F4E9276BE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81505">
              <a:off x="6230051" y="3170262"/>
              <a:ext cx="5236839" cy="24012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C062A65-AE0E-4C86-868F-8C98D646F43D}"/>
                </a:ext>
              </a:extLst>
            </p:cNvPr>
            <p:cNvSpPr/>
            <p:nvPr/>
          </p:nvSpPr>
          <p:spPr>
            <a:xfrm rot="642989">
              <a:off x="10002586" y="4737555"/>
              <a:ext cx="1535289" cy="1080000"/>
            </a:xfrm>
            <a:prstGeom prst="ellipse">
              <a:avLst/>
            </a:prstGeom>
            <a:noFill/>
            <a:ln w="76200">
              <a:solidFill>
                <a:srgbClr val="E5C574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</p:grpSp>
    </p:spTree>
    <p:extLst>
      <p:ext uri="{BB962C8B-B14F-4D97-AF65-F5344CB8AC3E}">
        <p14:creationId xmlns:p14="http://schemas.microsoft.com/office/powerpoint/2010/main" val="234126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5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5.1 AURORA SDG RESEARCH DASHBOARD</a:t>
            </a:r>
            <a:br>
              <a:rPr lang="en-US" b="1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WHAT IS THE OBJECTIVE </a:t>
            </a:r>
            <a:r>
              <a:rPr lang="en-US" b="1" i="1" dirty="0">
                <a:solidFill>
                  <a:schemeClr val="bg1"/>
                </a:solidFill>
              </a:rPr>
              <a:t>FOR</a:t>
            </a:r>
            <a:r>
              <a:rPr lang="en-US" sz="2400" b="1" i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THIS TASK?</a:t>
            </a:r>
            <a:endParaRPr i="1" dirty="0">
              <a:solidFill>
                <a:schemeClr val="bg1"/>
              </a:solidFill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838200" y="1825625"/>
            <a:ext cx="74390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To turn the SDGs into a leading narrative for research in the Aurora Alliance.</a:t>
            </a:r>
            <a:endParaRPr dirty="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None/>
            </a:pPr>
            <a:r>
              <a:rPr lang="en-US" sz="2800" b="1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Results in 2023: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to become a robust and operational tool.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US" sz="28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is available for other universities and networks.</a:t>
            </a:r>
            <a:endParaRPr dirty="0"/>
          </a:p>
        </p:txBody>
      </p:sp>
      <p:grpSp>
        <p:nvGrpSpPr>
          <p:cNvPr id="167" name="Google Shape;167;p5"/>
          <p:cNvGrpSpPr/>
          <p:nvPr/>
        </p:nvGrpSpPr>
        <p:grpSpPr>
          <a:xfrm>
            <a:off x="9411003" y="1319021"/>
            <a:ext cx="2637660" cy="4772010"/>
            <a:chOff x="9973340" y="1872156"/>
            <a:chExt cx="2271028" cy="4108705"/>
          </a:xfrm>
        </p:grpSpPr>
        <p:pic>
          <p:nvPicPr>
            <p:cNvPr id="168" name="Google Shape;168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54679" y="385745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9" name="Google Shape;169;p5"/>
            <p:cNvSpPr txBox="1"/>
            <p:nvPr/>
          </p:nvSpPr>
          <p:spPr>
            <a:xfrm>
              <a:off x="11472842" y="1872156"/>
              <a:ext cx="771525" cy="3385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Chairs</a:t>
              </a:r>
              <a:endParaRPr/>
            </a:p>
          </p:txBody>
        </p:sp>
        <p:pic>
          <p:nvPicPr>
            <p:cNvPr id="170" name="Google Shape;170;p5"/>
            <p:cNvPicPr preferRelativeResize="0"/>
            <p:nvPr/>
          </p:nvPicPr>
          <p:blipFill rotWithShape="1">
            <a:blip r:embed="rId4">
              <a:alphaModFix/>
            </a:blip>
            <a:srcRect b="-2356"/>
            <a:stretch/>
          </p:blipFill>
          <p:spPr>
            <a:xfrm>
              <a:off x="11548551" y="2634106"/>
              <a:ext cx="620106" cy="31578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1" name="Google Shape;171;p5"/>
            <p:cNvGrpSpPr/>
            <p:nvPr/>
          </p:nvGrpSpPr>
          <p:grpSpPr>
            <a:xfrm>
              <a:off x="9973340" y="1872156"/>
              <a:ext cx="1499502" cy="4108705"/>
              <a:chOff x="10858500" y="2880086"/>
              <a:chExt cx="1190045" cy="3296877"/>
            </a:xfrm>
          </p:grpSpPr>
          <p:sp>
            <p:nvSpPr>
              <p:cNvPr id="172" name="Google Shape;172;p5"/>
              <p:cNvSpPr/>
              <p:nvPr/>
            </p:nvSpPr>
            <p:spPr>
              <a:xfrm>
                <a:off x="10858500" y="2880086"/>
                <a:ext cx="1190045" cy="3296877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0940334" y="4137621"/>
                <a:ext cx="1026377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5.2</a:t>
                </a: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Sustainability Education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0940334" y="5109197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 b="0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5.3 </a:t>
                </a: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Aurora Sustainable Campus</a:t>
                </a:r>
                <a:endParaRPr/>
              </a:p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Action plan ASCA</a:t>
                </a:r>
                <a:endParaRPr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0940334" y="3167763"/>
                <a:ext cx="1026376" cy="731684"/>
              </a:xfrm>
              <a:prstGeom prst="roundRect">
                <a:avLst>
                  <a:gd name="adj" fmla="val 16667"/>
                </a:avLst>
              </a:prstGeom>
              <a:solidFill>
                <a:srgbClr val="00322F">
                  <a:alpha val="57647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Task 5.1 Aurora SDG Research </a:t>
                </a:r>
                <a:r>
                  <a:rPr lang="en-US" sz="1400" b="1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D</a:t>
                </a:r>
                <a:r>
                  <a:rPr lang="en-US" sz="1400" b="1" i="0" u="none" strike="noStrike" cap="non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ashboard</a:t>
                </a:r>
                <a:endParaRPr/>
              </a:p>
            </p:txBody>
          </p:sp>
        </p:grpSp>
        <p:pic>
          <p:nvPicPr>
            <p:cNvPr id="176" name="Google Shape;176;p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1548551" y="5054645"/>
              <a:ext cx="607850" cy="24015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PROJECT TIMELINE</a:t>
            </a:r>
            <a:endParaRPr dirty="0"/>
          </a:p>
        </p:txBody>
      </p:sp>
      <p:sp>
        <p:nvSpPr>
          <p:cNvPr id="222" name="Google Shape;222;p7"/>
          <p:cNvSpPr/>
          <p:nvPr/>
        </p:nvSpPr>
        <p:spPr>
          <a:xfrm>
            <a:off x="7212214" y="137569"/>
            <a:ext cx="1502057" cy="1059064"/>
          </a:xfrm>
          <a:prstGeom prst="roundRect">
            <a:avLst>
              <a:gd name="adj" fmla="val 16667"/>
            </a:avLst>
          </a:prstGeom>
          <a:solidFill>
            <a:srgbClr val="00322F">
              <a:alpha val="5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Task 5.1 Aurora SDG Research </a:t>
            </a:r>
            <a:r>
              <a:rPr lang="en-US" sz="14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14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ashboard</a:t>
            </a:r>
            <a:endParaRPr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4ACC8-E6CB-4A4A-ADDF-818744CE42E9}"/>
              </a:ext>
            </a:extLst>
          </p:cNvPr>
          <p:cNvSpPr txBox="1"/>
          <p:nvPr/>
        </p:nvSpPr>
        <p:spPr>
          <a:xfrm>
            <a:off x="217608" y="5968652"/>
            <a:ext cx="120516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1EB094"/>
                </a:solidFill>
              </a:rPr>
              <a:t>More at </a:t>
            </a:r>
            <a:r>
              <a:rPr lang="en-US" sz="2000" b="1" dirty="0">
                <a:solidFill>
                  <a:srgbClr val="1EB094"/>
                </a:solidFill>
                <a:hlinkClick r:id="rId3"/>
              </a:rPr>
              <a:t>https://alliance.aurora-network.global/work-packages/aurora-sdg-research-dashboard/</a:t>
            </a:r>
            <a:r>
              <a:rPr lang="en-US" sz="2000" b="1" dirty="0">
                <a:solidFill>
                  <a:srgbClr val="1EB094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dirty="0">
                <a:solidFill>
                  <a:schemeClr val="tx1"/>
                </a:solidFill>
              </a:rPr>
              <a:t>Source: </a:t>
            </a:r>
            <a:r>
              <a:rPr lang="LID4096" dirty="0">
                <a:solidFill>
                  <a:srgbClr val="006AAC"/>
                </a:solidFill>
                <a:hlinkClick r:id="rId4"/>
              </a:rPr>
              <a:t>https://sites.google.com/vu.nl/aurora-sdg-research-dashboard/deliverables</a:t>
            </a:r>
            <a:r>
              <a:rPr lang="en-US" dirty="0">
                <a:solidFill>
                  <a:srgbClr val="006AAC"/>
                </a:solidFill>
              </a:rPr>
              <a:t> 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481114-0CB8-4E02-9AB7-720C05C3C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36"/>
          <a:stretch/>
        </p:blipFill>
        <p:spPr bwMode="auto">
          <a:xfrm>
            <a:off x="0" y="1219200"/>
            <a:ext cx="12192000" cy="398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SDG classification service (multi-lingual): SDG API | SDG Badges</a:t>
            </a:r>
            <a:br>
              <a:rPr lang="en-US" dirty="0"/>
            </a:br>
            <a:r>
              <a:rPr lang="en-US" i="1" dirty="0"/>
              <a:t>in example: classifies a German text; outputs 17 prediction percentages, and an SDG wheel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1B4A46-4D71-4AB7-95ED-544B22E296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47"/>
          <a:stretch/>
        </p:blipFill>
        <p:spPr>
          <a:xfrm>
            <a:off x="143338" y="1344317"/>
            <a:ext cx="4473818" cy="5397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11E78D-A8DE-4155-B20A-C7858AB8BC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56"/>
          <a:stretch/>
        </p:blipFill>
        <p:spPr>
          <a:xfrm>
            <a:off x="5904089" y="1993335"/>
            <a:ext cx="4785256" cy="3029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53159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7A93-EE09-4F48-B480-67DA108C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Turning SDGs as a Leading Narrative:</a:t>
            </a:r>
            <a:br>
              <a:rPr lang="en-US" dirty="0"/>
            </a:br>
            <a:r>
              <a:rPr lang="en-US" dirty="0"/>
              <a:t>SDG classification as a Service | Multi-lingual | SDG Badges | Research, Courses and more</a:t>
            </a:r>
            <a:endParaRPr lang="LID4096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38FF524-6FC0-4814-81E7-232DEB06F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" y="1415344"/>
            <a:ext cx="7169626" cy="40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2562A6A-2128-4310-8F2B-59EC7BB60DB8}"/>
              </a:ext>
            </a:extLst>
          </p:cNvPr>
          <p:cNvGrpSpPr/>
          <p:nvPr/>
        </p:nvGrpSpPr>
        <p:grpSpPr>
          <a:xfrm>
            <a:off x="7273177" y="1496789"/>
            <a:ext cx="4648173" cy="3425588"/>
            <a:chOff x="7322103" y="1965278"/>
            <a:chExt cx="4648173" cy="34255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9299630-C1BC-4889-8015-38C61AC53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22103" y="1965278"/>
              <a:ext cx="4648173" cy="34255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381DE0E-FE68-463C-A6E0-A188B6674E53}"/>
                </a:ext>
              </a:extLst>
            </p:cNvPr>
            <p:cNvSpPr/>
            <p:nvPr/>
          </p:nvSpPr>
          <p:spPr>
            <a:xfrm>
              <a:off x="11019317" y="3104866"/>
              <a:ext cx="655092" cy="655092"/>
            </a:xfrm>
            <a:prstGeom prst="ellipse">
              <a:avLst/>
            </a:prstGeom>
            <a:solidFill>
              <a:srgbClr val="F7F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LID4096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C2EC626-56F2-4E3F-8357-05558B5AB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83171" y="2954021"/>
              <a:ext cx="1124440" cy="949958"/>
            </a:xfrm>
            <a:prstGeom prst="rect">
              <a:avLst/>
            </a:prstGeom>
          </p:spPr>
        </p:pic>
      </p:grp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3CE66EE-64D8-4A77-9944-02E2EFF57D22}"/>
              </a:ext>
            </a:extLst>
          </p:cNvPr>
          <p:cNvSpPr/>
          <p:nvPr/>
        </p:nvSpPr>
        <p:spPr>
          <a:xfrm>
            <a:off x="6360452" y="3678072"/>
            <a:ext cx="1187355" cy="5117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3CFC22-5BDC-4A78-B192-8B71592178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7444" y="4385545"/>
            <a:ext cx="4451241" cy="1950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F40374-768D-4722-831A-F98F0FE343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98249" y="5278966"/>
            <a:ext cx="510183" cy="43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09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3FAF62-2FB4-4A2F-BC0B-F47367D7E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819"/>
            <a:ext cx="12192000" cy="67743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A70EED-4726-40D2-9699-48C85E80B9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299" y="3192857"/>
            <a:ext cx="800498" cy="676283"/>
          </a:xfrm>
          <a:prstGeom prst="rect">
            <a:avLst/>
          </a:prstGeom>
        </p:spPr>
      </p:pic>
      <p:pic>
        <p:nvPicPr>
          <p:cNvPr id="5" name="Google Shape;147;p4">
            <a:extLst>
              <a:ext uri="{FF2B5EF4-FFF2-40B4-BE49-F238E27FC236}">
                <a16:creationId xmlns:a16="http://schemas.microsoft.com/office/drawing/2014/main" id="{ADC66BA7-573D-450F-9682-E512FDD9EBB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34700" y="5179485"/>
            <a:ext cx="685102" cy="26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51;p4">
            <a:extLst>
              <a:ext uri="{FF2B5EF4-FFF2-40B4-BE49-F238E27FC236}">
                <a16:creationId xmlns:a16="http://schemas.microsoft.com/office/drawing/2014/main" id="{F4AA0F03-4E70-4A99-8636-8668F4DC7530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73696" y="5157549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54;p4">
            <a:extLst>
              <a:ext uri="{FF2B5EF4-FFF2-40B4-BE49-F238E27FC236}">
                <a16:creationId xmlns:a16="http://schemas.microsoft.com/office/drawing/2014/main" id="{29D5B96E-78BE-4FF1-B353-2C5E7443A75A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54198" y="5157549"/>
            <a:ext cx="980502" cy="314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54AC08-35E9-46D9-B505-23A663C2E5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4872" r="5468"/>
          <a:stretch/>
        </p:blipFill>
        <p:spPr>
          <a:xfrm>
            <a:off x="562394" y="2115405"/>
            <a:ext cx="2481057" cy="381987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695BAC5-3F01-40B6-A9E6-90C43C9F80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8299" y="5866223"/>
            <a:ext cx="800498" cy="67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052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5B65A24-A74B-4D98-B6BB-FBFD36810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00" y="0"/>
            <a:ext cx="113914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6BD853-0C19-46B7-88D0-773D209BEC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ACC0C9"/>
              </a:clrFrom>
              <a:clrTo>
                <a:srgbClr val="ACC0C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1542" y="1275269"/>
            <a:ext cx="2495868" cy="2108579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29022D30-3041-48F4-8AC5-5139C7FD1966}"/>
              </a:ext>
            </a:extLst>
          </p:cNvPr>
          <p:cNvSpPr/>
          <p:nvPr/>
        </p:nvSpPr>
        <p:spPr>
          <a:xfrm>
            <a:off x="9719735" y="1072953"/>
            <a:ext cx="1625600" cy="2358875"/>
          </a:xfrm>
          <a:prstGeom prst="wedgeRectCallout">
            <a:avLst>
              <a:gd name="adj1" fmla="val -61320"/>
              <a:gd name="adj2" fmla="val -8659"/>
            </a:avLst>
          </a:prstGeom>
          <a:solidFill>
            <a:srgbClr val="FFFFFF">
              <a:alpha val="80000"/>
            </a:srgbClr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 3 SDG Matches</a:t>
            </a:r>
          </a:p>
          <a:p>
            <a:pPr algn="ctr"/>
            <a:endParaRPr lang="en-US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97% </a:t>
            </a: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83%</a:t>
            </a: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67%</a:t>
            </a:r>
            <a:endParaRPr lang="it-IT" sz="16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0165B41-2511-4CC3-8291-0239F829E3C4}"/>
              </a:ext>
            </a:extLst>
          </p:cNvPr>
          <p:cNvGrpSpPr/>
          <p:nvPr/>
        </p:nvGrpSpPr>
        <p:grpSpPr>
          <a:xfrm>
            <a:off x="10276121" y="1433696"/>
            <a:ext cx="651523" cy="1907822"/>
            <a:chOff x="10287410" y="1524000"/>
            <a:chExt cx="513645" cy="1619956"/>
          </a:xfrm>
        </p:grpSpPr>
        <p:pic>
          <p:nvPicPr>
            <p:cNvPr id="8" name="Picture 7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752C733-5ADA-450C-B815-DCD8BDB31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87410" y="1524000"/>
              <a:ext cx="513644" cy="513644"/>
            </a:xfrm>
            <a:prstGeom prst="rect">
              <a:avLst/>
            </a:prstGeom>
          </p:spPr>
        </p:pic>
        <p:pic>
          <p:nvPicPr>
            <p:cNvPr id="10" name="Picture 9" descr="A picture containing table&#10;&#10;Description automatically generated">
              <a:extLst>
                <a:ext uri="{FF2B5EF4-FFF2-40B4-BE49-F238E27FC236}">
                  <a16:creationId xmlns:a16="http://schemas.microsoft.com/office/drawing/2014/main" id="{80BD1AD9-3F6B-4473-94BA-BF0A2581F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287411" y="2077156"/>
              <a:ext cx="513644" cy="513644"/>
            </a:xfrm>
            <a:prstGeom prst="rect">
              <a:avLst/>
            </a:prstGeom>
          </p:spPr>
        </p:pic>
        <p:pic>
          <p:nvPicPr>
            <p:cNvPr id="12" name="Picture 11" descr="Shape&#10;&#10;Description automatically generated with medium confidence">
              <a:extLst>
                <a:ext uri="{FF2B5EF4-FFF2-40B4-BE49-F238E27FC236}">
                  <a16:creationId xmlns:a16="http://schemas.microsoft.com/office/drawing/2014/main" id="{721AEF4D-3E3C-44EA-8ABC-8A9846A7B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87410" y="2630312"/>
              <a:ext cx="513644" cy="513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2280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826193-3216-41B0-A46F-0AA3DBDDC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340" y="1400174"/>
            <a:ext cx="10635901" cy="5457826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Completeness</a:t>
            </a:r>
            <a:r>
              <a:rPr lang="en-US" dirty="0"/>
              <a:t> -&gt; 40% of our publications is not represented in commercial in indexes like Web of Science and Scopus.</a:t>
            </a:r>
          </a:p>
          <a:p>
            <a:pPr lvl="2"/>
            <a:r>
              <a:rPr lang="en-US" dirty="0"/>
              <a:t>Solution: get publications from our research information systems (CRIS), repositories and catalogues.</a:t>
            </a:r>
          </a:p>
          <a:p>
            <a:pPr lvl="3"/>
            <a:r>
              <a:rPr lang="en-US" dirty="0"/>
              <a:t>Issue: universities are struggling to deliver that data; took months.</a:t>
            </a:r>
          </a:p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Multi-lingual SDG classification </a:t>
            </a:r>
            <a:r>
              <a:rPr lang="en-US" dirty="0"/>
              <a:t>-&gt;  Current SDG classification methods by using keyword searches, exclude publications in other languages, and semantic concept similarity ( e.g. hunger ~ starvation ~ food deprivation )</a:t>
            </a:r>
          </a:p>
          <a:p>
            <a:pPr lvl="2"/>
            <a:r>
              <a:rPr lang="en-US" dirty="0"/>
              <a:t>Solution: Re-Train advanced AI model (BERT) that is pretrained for 100 languages, with a concept vector graph. (tip from computational linguistics researchers)</a:t>
            </a:r>
          </a:p>
          <a:p>
            <a:pPr lvl="3"/>
            <a:r>
              <a:rPr lang="en-US" dirty="0"/>
              <a:t>Issue: get large quantities of training data.</a:t>
            </a:r>
          </a:p>
          <a:p>
            <a:pPr lvl="4"/>
            <a:r>
              <a:rPr lang="en-US" dirty="0"/>
              <a:t>Solution: get Scopus metadata (title + abstracts) with Aurora SDG queries for SDG’s.</a:t>
            </a:r>
          </a:p>
          <a:p>
            <a:pPr lvl="5"/>
            <a:r>
              <a:rPr lang="en-US" dirty="0"/>
              <a:t>Issue: How do we know the Aurora SDG queries are any good?</a:t>
            </a:r>
          </a:p>
          <a:p>
            <a:pPr lvl="6"/>
            <a:r>
              <a:rPr lang="en-US" dirty="0"/>
              <a:t>Solution:</a:t>
            </a:r>
            <a:r>
              <a:rPr lang="en-US" dirty="0">
                <a:hlinkClick r:id="rId3"/>
              </a:rPr>
              <a:t> Evaluate outcomes by 244 senior researchers across Aurora University Network</a:t>
            </a:r>
            <a:r>
              <a:rPr lang="en-US" dirty="0"/>
              <a:t>.</a:t>
            </a:r>
          </a:p>
          <a:p>
            <a:pPr lvl="3"/>
            <a:r>
              <a:rPr lang="en-US" dirty="0"/>
              <a:t>Issue: Scopus download restrictions</a:t>
            </a:r>
          </a:p>
          <a:p>
            <a:pPr lvl="4"/>
            <a:r>
              <a:rPr lang="en-US" dirty="0"/>
              <a:t>Solution: </a:t>
            </a:r>
            <a:r>
              <a:rPr lang="en-US" dirty="0">
                <a:hlinkClick r:id="rId4"/>
              </a:rPr>
              <a:t>Join partnership with Elsevier SDG mapping initiative </a:t>
            </a:r>
            <a:r>
              <a:rPr lang="en-US" dirty="0"/>
              <a:t>to temporarily lift limitations and get data in bulk.</a:t>
            </a:r>
          </a:p>
          <a:p>
            <a:pPr lvl="3"/>
            <a:r>
              <a:rPr lang="en-US" dirty="0"/>
              <a:t>Issue: get lots of compute power (GPU) for retraining this AI.</a:t>
            </a:r>
          </a:p>
          <a:p>
            <a:pPr lvl="4"/>
            <a:r>
              <a:rPr lang="en-US" dirty="0"/>
              <a:t>Solution: using cloud computing resources from University of South Denmark (is other partner in mapping initiative).</a:t>
            </a:r>
          </a:p>
          <a:p>
            <a:pPr lvl="3"/>
            <a:r>
              <a:rPr lang="en-US" dirty="0"/>
              <a:t>Issue: how do we know the AI outcomes is any good? What about West-European bias?  </a:t>
            </a:r>
          </a:p>
          <a:p>
            <a:pPr lvl="4"/>
            <a:r>
              <a:rPr lang="en-US" dirty="0"/>
              <a:t>Solution: </a:t>
            </a:r>
            <a:r>
              <a:rPr lang="en-US" dirty="0">
                <a:hlinkClick r:id="rId5"/>
              </a:rPr>
              <a:t>calculate scores with outcomes from previous 244 researchers</a:t>
            </a:r>
            <a:r>
              <a:rPr lang="en-US" dirty="0"/>
              <a:t>, and with sets in </a:t>
            </a:r>
            <a:r>
              <a:rPr lang="en-US" dirty="0">
                <a:hlinkClick r:id="rId4"/>
              </a:rPr>
              <a:t>SDG Mapping partnership</a:t>
            </a:r>
            <a:r>
              <a:rPr lang="en-US" dirty="0"/>
              <a:t>.</a:t>
            </a:r>
          </a:p>
          <a:p>
            <a:pPr lvl="4"/>
            <a:r>
              <a:rPr lang="en-US" dirty="0"/>
              <a:t>Solution: make explicit not to use SDG dashboard for Research Evaluation!</a:t>
            </a:r>
            <a:endParaRPr lang="LID4096" dirty="0"/>
          </a:p>
        </p:txBody>
      </p:sp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Our struggles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51958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E826193-3216-41B0-A46F-0AA3DBDDC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3340" y="1400174"/>
            <a:ext cx="11905323" cy="4978047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dashboard design fit for use</a:t>
            </a:r>
            <a:r>
              <a:rPr lang="en-US" dirty="0"/>
              <a:t> -&gt; how do we know the dashboard provides information people can use?</a:t>
            </a:r>
          </a:p>
          <a:p>
            <a:pPr lvl="2"/>
            <a:r>
              <a:rPr lang="en-US" dirty="0"/>
              <a:t>Solution: survey to different roles in organization, evaluate previous dashboard designs with University’s Policy office, Grant office, Communication office, Research Managers, etc.,  And adjust according outcomes.</a:t>
            </a:r>
          </a:p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awareness and usage</a:t>
            </a:r>
            <a:r>
              <a:rPr lang="en-US" dirty="0"/>
              <a:t> -&gt; how do we make sure people are familiar with the dashboard</a:t>
            </a:r>
          </a:p>
          <a:p>
            <a:pPr lvl="2"/>
            <a:r>
              <a:rPr lang="en-US" dirty="0"/>
              <a:t>Solution: Communication &amp; instruction guides</a:t>
            </a:r>
          </a:p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replication and re-building</a:t>
            </a:r>
            <a:r>
              <a:rPr lang="en-US" dirty="0"/>
              <a:t> -&gt; how do we make sure others are able to duplicate these SDG dashboards for their own purposes?</a:t>
            </a:r>
          </a:p>
          <a:p>
            <a:pPr lvl="2"/>
            <a:r>
              <a:rPr lang="en-US" dirty="0"/>
              <a:t>Solution: </a:t>
            </a:r>
            <a:r>
              <a:rPr lang="en-US" dirty="0">
                <a:hlinkClick r:id="rId3"/>
              </a:rPr>
              <a:t>Open source every step</a:t>
            </a:r>
            <a:r>
              <a:rPr lang="en-US" dirty="0"/>
              <a:t>; methods, evaluation, data, code, software. And make guides for developers.</a:t>
            </a:r>
          </a:p>
          <a:p>
            <a:pPr lvl="1"/>
            <a:r>
              <a:rPr lang="en-US" dirty="0"/>
              <a:t>Issue: </a:t>
            </a:r>
            <a:r>
              <a:rPr lang="en-US" dirty="0">
                <a:highlight>
                  <a:srgbClr val="7ACDAD"/>
                </a:highlight>
              </a:rPr>
              <a:t>sustainability of project results </a:t>
            </a:r>
            <a:r>
              <a:rPr lang="en-US" dirty="0"/>
              <a:t>-&gt; how do we keep the dashboard up to date year after year.</a:t>
            </a:r>
          </a:p>
          <a:p>
            <a:pPr lvl="2"/>
            <a:r>
              <a:rPr lang="en-US" dirty="0"/>
              <a:t>Solutions: Move towards Open Research Information Infrastructures. Connect our systems with existing European Research Infrastructure; OpenAIRE; </a:t>
            </a:r>
            <a:r>
              <a:rPr lang="en-US" dirty="0">
                <a:hlinkClick r:id="rId4"/>
              </a:rPr>
              <a:t>aurora.openaire.eu</a:t>
            </a:r>
            <a:r>
              <a:rPr lang="en-US" dirty="0"/>
              <a:t> </a:t>
            </a:r>
          </a:p>
          <a:p>
            <a:pPr lvl="1"/>
            <a:endParaRPr lang="LID4096" dirty="0"/>
          </a:p>
        </p:txBody>
      </p:sp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Our struggles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1426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C359A-39F1-48B8-89B8-FC7400DDBA06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E689E0"/>
              </a:gs>
              <a:gs pos="30000">
                <a:srgbClr val="848CDA"/>
              </a:gs>
              <a:gs pos="70000">
                <a:srgbClr val="54DBED"/>
              </a:gs>
              <a:gs pos="100000">
                <a:srgbClr val="40E3CD"/>
              </a:gs>
            </a:gsLst>
            <a:lin ang="2700000" scaled="1"/>
            <a:tileRect/>
          </a:gradFill>
        </p:spPr>
        <p:txBody>
          <a:bodyPr/>
          <a:lstStyle/>
          <a:p>
            <a:r>
              <a:rPr lang="en-US" dirty="0" err="1"/>
              <a:t>OpenAIRE</a:t>
            </a:r>
            <a:r>
              <a:rPr lang="en-US" dirty="0"/>
              <a:t> | New Partnership | Societal Impact &amp; Open Science</a:t>
            </a:r>
            <a:endParaRPr lang="LID4096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A29ED3-2E54-4C9B-8D8F-1AA894B4E9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53" y="1324856"/>
            <a:ext cx="6439266" cy="409213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5DA5C46A-15E7-4EE5-BFF4-E126499E3D0C}"/>
              </a:ext>
            </a:extLst>
          </p:cNvPr>
          <p:cNvSpPr/>
          <p:nvPr/>
        </p:nvSpPr>
        <p:spPr>
          <a:xfrm>
            <a:off x="2805953" y="5416993"/>
            <a:ext cx="2806126" cy="1389936"/>
          </a:xfrm>
          <a:prstGeom prst="wedgeRectCallout">
            <a:avLst>
              <a:gd name="adj1" fmla="val -20853"/>
              <a:gd name="adj2" fmla="val -76319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Societal Impact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0B9EB509-B755-4DB0-97E2-4EBE734C3B2D}"/>
              </a:ext>
            </a:extLst>
          </p:cNvPr>
          <p:cNvSpPr/>
          <p:nvPr/>
        </p:nvSpPr>
        <p:spPr>
          <a:xfrm>
            <a:off x="6439093" y="5416993"/>
            <a:ext cx="2806126" cy="1441007"/>
          </a:xfrm>
          <a:prstGeom prst="wedgeRectCallout">
            <a:avLst>
              <a:gd name="adj1" fmla="val -20534"/>
              <a:gd name="adj2" fmla="val -75642"/>
            </a:avLst>
          </a:prstGeom>
          <a:solidFill>
            <a:schemeClr val="tx2"/>
          </a:solidFill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32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</a:t>
            </a:r>
            <a:endParaRPr lang="en-GB" sz="32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008AF10D-1129-401B-905B-7762B0E40984}"/>
              </a:ext>
            </a:extLst>
          </p:cNvPr>
          <p:cNvSpPr/>
          <p:nvPr/>
        </p:nvSpPr>
        <p:spPr>
          <a:xfrm>
            <a:off x="0" y="1324856"/>
            <a:ext cx="2806126" cy="1324060"/>
          </a:xfrm>
          <a:prstGeom prst="wedgeRectCallout">
            <a:avLst>
              <a:gd name="adj1" fmla="val 62209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SDG Classification </a:t>
            </a:r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54DBED"/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Service &amp; Knowledge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54DBED"/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F912E746-8665-41C2-B5CA-63F6F83B8C75}"/>
              </a:ext>
            </a:extLst>
          </p:cNvPr>
          <p:cNvSpPr/>
          <p:nvPr/>
        </p:nvSpPr>
        <p:spPr>
          <a:xfrm>
            <a:off x="9242537" y="1324856"/>
            <a:ext cx="2806126" cy="1324060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 Gateway</a:t>
            </a:r>
            <a:b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</a:br>
            <a:r>
              <a:rPr lang="it-IT" sz="2400" b="1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aurora.openaire.eu</a:t>
            </a:r>
            <a:endParaRPr lang="en-GB" sz="2400" b="1" u="sng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0" name="Speech Bubble: Rectangle 19">
            <a:extLst>
              <a:ext uri="{FF2B5EF4-FFF2-40B4-BE49-F238E27FC236}">
                <a16:creationId xmlns:a16="http://schemas.microsoft.com/office/drawing/2014/main" id="{D5B728B8-D27C-4F07-BB5D-77A00BF64F8A}"/>
              </a:ext>
            </a:extLst>
          </p:cNvPr>
          <p:cNvSpPr/>
          <p:nvPr/>
        </p:nvSpPr>
        <p:spPr>
          <a:xfrm>
            <a:off x="9242537" y="2736741"/>
            <a:ext cx="2806126" cy="1268366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Monitor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1" name="Speech Bubble: Rectangle 20">
            <a:extLst>
              <a:ext uri="{FF2B5EF4-FFF2-40B4-BE49-F238E27FC236}">
                <a16:creationId xmlns:a16="http://schemas.microsoft.com/office/drawing/2014/main" id="{4E52AFF0-D1FA-41A2-AB82-13376FB39EE6}"/>
              </a:ext>
            </a:extLst>
          </p:cNvPr>
          <p:cNvSpPr/>
          <p:nvPr/>
        </p:nvSpPr>
        <p:spPr>
          <a:xfrm>
            <a:off x="-173" y="4092933"/>
            <a:ext cx="2806126" cy="1324060"/>
          </a:xfrm>
          <a:prstGeom prst="wedgeRectCallout">
            <a:avLst>
              <a:gd name="adj1" fmla="val 62209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Users</a:t>
            </a:r>
            <a:endParaRPr lang="en-GB" sz="2400" b="1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23" name="Speech Bubble: Rectangle 22">
            <a:extLst>
              <a:ext uri="{FF2B5EF4-FFF2-40B4-BE49-F238E27FC236}">
                <a16:creationId xmlns:a16="http://schemas.microsoft.com/office/drawing/2014/main" id="{0AD2B5A7-4A32-4A61-9A2F-E6F9F40CF07E}"/>
              </a:ext>
            </a:extLst>
          </p:cNvPr>
          <p:cNvSpPr/>
          <p:nvPr/>
        </p:nvSpPr>
        <p:spPr>
          <a:xfrm>
            <a:off x="9242537" y="4092933"/>
            <a:ext cx="2806126" cy="1268366"/>
          </a:xfrm>
          <a:prstGeom prst="wedgeRectCallout">
            <a:avLst>
              <a:gd name="adj1" fmla="val -62384"/>
              <a:gd name="adj2" fmla="val -20123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2400" b="1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Services &amp; Training</a:t>
            </a:r>
          </a:p>
          <a:p>
            <a:pPr algn="ctr"/>
            <a:r>
              <a:rPr lang="en-GB" b="1" u="sng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www.openaire.eu/newsletters</a:t>
            </a:r>
            <a:endParaRPr lang="en-GB" sz="2400" b="1" u="sng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431CB3-AB5D-4344-B9B0-90ED6F3F25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6047" y="5416993"/>
            <a:ext cx="2342818" cy="88714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00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4"/>
          <p:cNvGrpSpPr/>
          <p:nvPr/>
        </p:nvGrpSpPr>
        <p:grpSpPr>
          <a:xfrm>
            <a:off x="6551713" y="1267138"/>
            <a:ext cx="5381068" cy="3838593"/>
            <a:chOff x="6550530" y="1626948"/>
            <a:chExt cx="5381068" cy="3838593"/>
          </a:xfrm>
        </p:grpSpPr>
        <p:pic>
          <p:nvPicPr>
            <p:cNvPr id="134" name="Google Shape;134;p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550530" y="2098567"/>
              <a:ext cx="4113333" cy="30590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134690" y="1626948"/>
              <a:ext cx="2542710" cy="47161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6" name="Google Shape;136;p4"/>
            <p:cNvGrpSpPr/>
            <p:nvPr/>
          </p:nvGrpSpPr>
          <p:grpSpPr>
            <a:xfrm>
              <a:off x="10094796" y="1669384"/>
              <a:ext cx="1836802" cy="3796157"/>
              <a:chOff x="7833326" y="342423"/>
              <a:chExt cx="3998455" cy="6131839"/>
            </a:xfrm>
          </p:grpSpPr>
          <p:sp>
            <p:nvSpPr>
              <p:cNvPr id="137" name="Google Shape;137;p4"/>
              <p:cNvSpPr/>
              <p:nvPr/>
            </p:nvSpPr>
            <p:spPr>
              <a:xfrm>
                <a:off x="7833329" y="4817197"/>
                <a:ext cx="2016574" cy="1657065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50"/>
                  <a:buFont typeface="Calibri"/>
                  <a:buNone/>
                </a:pPr>
                <a:endParaRPr sz="105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112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Faculties</a:t>
                </a:r>
                <a:endParaRPr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7833329" y="1665961"/>
                <a:ext cx="2016574" cy="1567022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00"/>
                  <a:buFont typeface="Calibri"/>
                  <a:buNone/>
                </a:pPr>
                <a:endParaRPr sz="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260.000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Students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10010031" y="1713390"/>
                <a:ext cx="1821750" cy="2193553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30.000</a:t>
                </a: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Staff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7833329" y="3325692"/>
                <a:ext cx="2016574" cy="1347977"/>
              </a:xfrm>
              <a:prstGeom prst="roundRect">
                <a:avLst>
                  <a:gd name="adj" fmla="val 16667"/>
                </a:avLst>
              </a:prstGeom>
              <a:solidFill>
                <a:srgbClr val="00322F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673.922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rPr lang="en-US" sz="14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Alumni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endParaRPr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10010032" y="4115042"/>
                <a:ext cx="1821749" cy="2313054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Calibri"/>
                  <a:buNone/>
                </a:pPr>
                <a:endParaRPr sz="9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813</a:t>
                </a:r>
                <a:endParaRPr/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200"/>
                  <a:buFont typeface="Calibri"/>
                  <a:buNone/>
                </a:pPr>
                <a:r>
                  <a:rPr lang="en-US" sz="12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Research Groups</a:t>
                </a:r>
                <a:endParaRPr sz="12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Calibri"/>
                  <a:buNone/>
                </a:pPr>
                <a:endParaRPr sz="11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7833326" y="342423"/>
                <a:ext cx="3998455" cy="992620"/>
              </a:xfrm>
              <a:prstGeom prst="roundRect">
                <a:avLst>
                  <a:gd name="adj" fmla="val 16667"/>
                </a:avLst>
              </a:prstGeom>
              <a:solidFill>
                <a:srgbClr val="00A19A"/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600"/>
                  <a:buFont typeface="Calibri"/>
                  <a:buNone/>
                </a:pPr>
                <a:r>
                  <a:rPr lang="en-US" sz="1600" b="1" i="0" u="none" strike="noStrike" cap="non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UNITING</a:t>
                </a:r>
                <a:endParaRPr sz="16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3" name="Google Shape;143;p4"/>
          <p:cNvSpPr txBox="1">
            <a:spLocks noGrp="1"/>
          </p:cNvSpPr>
          <p:nvPr>
            <p:ph type="title"/>
          </p:nvPr>
        </p:nvSpPr>
        <p:spPr>
          <a:xfrm>
            <a:off x="143340" y="116633"/>
            <a:ext cx="11905323" cy="10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/>
              <a:t>MEET OUR PROJECT TEAM | TASK 5.1: SDG RESEARCH DASHBOARD</a:t>
            </a:r>
            <a:br>
              <a:rPr lang="en-US"/>
            </a:br>
            <a:r>
              <a:rPr lang="en-US" sz="1800"/>
              <a:t>(ONE OF THE 20+ PROJECT TEAMS IN THIS UNIVERSITY ALLIANCE)</a:t>
            </a: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90D1BB-2759-4B98-88A1-05106B0B8A08}"/>
              </a:ext>
            </a:extLst>
          </p:cNvPr>
          <p:cNvGrpSpPr/>
          <p:nvPr/>
        </p:nvGrpSpPr>
        <p:grpSpPr>
          <a:xfrm>
            <a:off x="143340" y="1487424"/>
            <a:ext cx="6400800" cy="4973527"/>
            <a:chOff x="143340" y="1487424"/>
            <a:chExt cx="6400800" cy="4973527"/>
          </a:xfrm>
        </p:grpSpPr>
        <p:pic>
          <p:nvPicPr>
            <p:cNvPr id="144" name="Google Shape;144;p4" descr="Machine generated alternative text:&#10;View &#10;Robert Jaworek &#10;Eike Spielberg &#10;Maurice (VI-I) Vanderfeesten &#10;José Luis I*Sris &#10;Felix Schmidt &#10;N Strong (Unive... &#10;Participants (12) &#10;Q Find a participant &#10;Maurice (VI-I) Vanderfeesten (Host, me) &#10;H. Klüpfel (LIDE) (Guest) &#10;Eike Spielberg (Guest) &#10;Alec Goldstone (Guest) &#10;Baldvin Zarioh (Guest) &#10;Felix Schmidt (Guest) &#10;Hanna (Guest) &#10;Jordy Gevers (VIJ Amsterdam) &#10;José Luis &amp; Cris (Guest) &#10;N Strong (University of Aberdeen) (Guest) &#10;Robert Jaworek (Guest) &#10;Thomas Haselwanter (LFLI Innsbruck) (Guest) % Cn &#10;e &#10;o &#10;o &#10;go slower &#10;o &#10;go faster &#10;more &#10;clear all 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43340" y="1487424"/>
              <a:ext cx="6400800" cy="4973527"/>
            </a:xfrm>
            <a:prstGeom prst="rect">
              <a:avLst/>
            </a:prstGeom>
            <a:noFill/>
            <a:ln>
              <a:noFill/>
            </a:ln>
            <a:effectLst>
              <a:outerShdw blurRad="292100" dist="139700" dir="2700000" algn="tl" rotWithShape="0">
                <a:srgbClr val="333333">
                  <a:alpha val="64705"/>
                </a:srgbClr>
              </a:outerShdw>
            </a:effectLst>
          </p:spPr>
        </p:pic>
        <p:pic>
          <p:nvPicPr>
            <p:cNvPr id="145" name="Google Shape;145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5251126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474203" y="4055063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4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660613" y="1691017"/>
              <a:ext cx="685102" cy="2648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4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266622" y="5251126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4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178803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5365213" y="4051398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3266622" y="1691017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4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17880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4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3287627" y="2920939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5365213" y="2929835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p4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287627" y="4791713"/>
              <a:ext cx="980502" cy="3140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6" name="Google Shape;156;p4"/>
          <p:cNvGrpSpPr/>
          <p:nvPr/>
        </p:nvGrpSpPr>
        <p:grpSpPr>
          <a:xfrm>
            <a:off x="6743700" y="4855179"/>
            <a:ext cx="5189081" cy="1899077"/>
            <a:chOff x="6803313" y="4660904"/>
            <a:chExt cx="5189081" cy="1358007"/>
          </a:xfrm>
        </p:grpSpPr>
        <p:sp>
          <p:nvSpPr>
            <p:cNvPr id="157" name="Google Shape;157;p4"/>
            <p:cNvSpPr/>
            <p:nvPr/>
          </p:nvSpPr>
          <p:spPr>
            <a:xfrm>
              <a:off x="6803313" y="4660904"/>
              <a:ext cx="5189081" cy="1358007"/>
            </a:xfrm>
            <a:prstGeom prst="roundRect">
              <a:avLst>
                <a:gd name="adj" fmla="val 16667"/>
              </a:avLst>
            </a:prstGeom>
            <a:solidFill>
              <a:srgbClr val="00A19A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Work package 5: Aurora Sustainability Pioneers</a:t>
              </a:r>
              <a:endParaRPr sz="1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4"/>
            <p:cNvSpPr/>
            <p:nvPr/>
          </p:nvSpPr>
          <p:spPr>
            <a:xfrm>
              <a:off x="8768245" y="5167281"/>
              <a:ext cx="1382118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5.2</a:t>
              </a: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Sustainability Education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4"/>
            <p:cNvSpPr/>
            <p:nvPr/>
          </p:nvSpPr>
          <p:spPr>
            <a:xfrm>
              <a:off x="10217916" y="5167281"/>
              <a:ext cx="1382117" cy="67882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5.3 </a:t>
              </a: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Aurora Sustainable Campus</a:t>
              </a:r>
              <a:endParaRPr/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Action plan ASCA</a:t>
              </a:r>
              <a:endParaRPr sz="11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4"/>
            <p:cNvSpPr/>
            <p:nvPr/>
          </p:nvSpPr>
          <p:spPr>
            <a:xfrm>
              <a:off x="7076871" y="5048570"/>
              <a:ext cx="1623821" cy="797530"/>
            </a:xfrm>
            <a:prstGeom prst="roundRect">
              <a:avLst>
                <a:gd name="adj" fmla="val 16667"/>
              </a:avLst>
            </a:prstGeom>
            <a:solidFill>
              <a:srgbClr val="00322F">
                <a:alpha val="57647"/>
              </a:srgbClr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Calibri"/>
                <a:buNone/>
              </a:pP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Task 5.1 Aurora SDG Research </a:t>
              </a:r>
              <a:r>
                <a:rPr lang="en-US" sz="1200" b="1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</a:t>
              </a:r>
              <a:r>
                <a:rPr lang="en-US" sz="1200" b="1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ashboard</a:t>
              </a:r>
              <a:endParaRPr sz="1200" b="1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31F7B5F0-274B-478C-9CB4-42649AE9B0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1" b="3912"/>
          <a:stretch/>
        </p:blipFill>
        <p:spPr bwMode="auto">
          <a:xfrm>
            <a:off x="4394399" y="5251126"/>
            <a:ext cx="2015700" cy="109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EDF38E7-6027-417B-8515-A93A5E25F06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3483" y="1684297"/>
            <a:ext cx="6426470" cy="463062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13D95-529D-46FC-A612-DFA2314E9AAE}"/>
              </a:ext>
            </a:extLst>
          </p:cNvPr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E689E0"/>
              </a:gs>
              <a:gs pos="30000">
                <a:srgbClr val="848CDA"/>
              </a:gs>
              <a:gs pos="70000">
                <a:srgbClr val="54DBED"/>
              </a:gs>
              <a:gs pos="100000">
                <a:srgbClr val="40E3CD"/>
              </a:gs>
            </a:gsLst>
            <a:lin ang="2700000" scaled="1"/>
          </a:gradFill>
        </p:spPr>
        <p:txBody>
          <a:bodyPr/>
          <a:lstStyle/>
          <a:p>
            <a:r>
              <a:rPr lang="en-US" u="sng" dirty="0"/>
              <a:t>AURORA.OPENAIRE.EU</a:t>
            </a:r>
            <a:r>
              <a:rPr lang="en-US" dirty="0"/>
              <a:t> | Aurora Research Output Gateway | Looking ahead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A64B14-CCAF-43C4-A6E7-A0079F1D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934" y="1196633"/>
            <a:ext cx="8032101" cy="556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4D0CE6D5-D06B-4C0F-9EA7-D5E1D39E3BDC}"/>
              </a:ext>
            </a:extLst>
          </p:cNvPr>
          <p:cNvSpPr/>
          <p:nvPr/>
        </p:nvSpPr>
        <p:spPr>
          <a:xfrm>
            <a:off x="17756" y="2859742"/>
            <a:ext cx="1990614" cy="3567952"/>
          </a:xfrm>
          <a:prstGeom prst="wedgeRectCallout">
            <a:avLst>
              <a:gd name="adj1" fmla="val 73497"/>
              <a:gd name="adj2" fmla="val -20297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Combining</a:t>
            </a: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Repositories </a:t>
            </a: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&amp; </a:t>
            </a: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Research Information Systems (CRIS)</a:t>
            </a:r>
            <a:endParaRPr lang="en-GB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of all</a:t>
            </a:r>
          </a:p>
          <a:p>
            <a:pPr algn="ctr"/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it-IT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Aurora Universities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DAB0B7CC-3E47-4B6A-A748-2E8303CF49DE}"/>
              </a:ext>
            </a:extLst>
          </p:cNvPr>
          <p:cNvSpPr/>
          <p:nvPr/>
        </p:nvSpPr>
        <p:spPr>
          <a:xfrm>
            <a:off x="10201386" y="2859742"/>
            <a:ext cx="1990614" cy="3567952"/>
          </a:xfrm>
          <a:prstGeom prst="wedgeRectCallout">
            <a:avLst>
              <a:gd name="adj1" fmla="val -79171"/>
              <a:gd name="adj2" fmla="val -20297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Enables the 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Open Science Monitor</a:t>
            </a:r>
          </a:p>
          <a:p>
            <a:pPr algn="ctr"/>
            <a:endParaRPr lang="en-US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Including the SDGs, Funding data, etc.</a:t>
            </a:r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pic>
        <p:nvPicPr>
          <p:cNvPr id="8" name="Graphic 7" descr="Database with solid fill">
            <a:extLst>
              <a:ext uri="{FF2B5EF4-FFF2-40B4-BE49-F238E27FC236}">
                <a16:creationId xmlns:a16="http://schemas.microsoft.com/office/drawing/2014/main" id="{8C7AFE59-C78D-4D86-A5DE-FFAEABEEA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608" y="1475699"/>
            <a:ext cx="914400" cy="914400"/>
          </a:xfrm>
          <a:prstGeom prst="rect">
            <a:avLst/>
          </a:prstGeom>
        </p:spPr>
      </p:pic>
      <p:pic>
        <p:nvPicPr>
          <p:cNvPr id="10" name="Graphic 9" descr="Statistics with solid fill">
            <a:extLst>
              <a:ext uri="{FF2B5EF4-FFF2-40B4-BE49-F238E27FC236}">
                <a16:creationId xmlns:a16="http://schemas.microsoft.com/office/drawing/2014/main" id="{97B06508-CEC6-4C68-B026-F8B25030E5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72640" y="1589164"/>
            <a:ext cx="1080000" cy="1080000"/>
          </a:xfrm>
          <a:prstGeom prst="rect">
            <a:avLst/>
          </a:prstGeom>
        </p:spPr>
      </p:pic>
      <p:pic>
        <p:nvPicPr>
          <p:cNvPr id="12" name="Graphic 11" descr="Search Inventory with solid fill">
            <a:extLst>
              <a:ext uri="{FF2B5EF4-FFF2-40B4-BE49-F238E27FC236}">
                <a16:creationId xmlns:a16="http://schemas.microsoft.com/office/drawing/2014/main" id="{38CB08F5-00E2-402C-B8CE-BE7CA26014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13294" y="821275"/>
            <a:ext cx="1111624" cy="1111624"/>
          </a:xfrm>
          <a:prstGeom prst="rect">
            <a:avLst/>
          </a:prstGeom>
        </p:spPr>
      </p:pic>
      <p:pic>
        <p:nvPicPr>
          <p:cNvPr id="16" name="Graphic 15" descr="Box with solid fill">
            <a:extLst>
              <a:ext uri="{FF2B5EF4-FFF2-40B4-BE49-F238E27FC236}">
                <a16:creationId xmlns:a16="http://schemas.microsoft.com/office/drawing/2014/main" id="{DB0BC47C-5E4B-4F32-A049-2CD3B4FF78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62753" y="1945342"/>
            <a:ext cx="914400" cy="914400"/>
          </a:xfrm>
          <a:prstGeom prst="rect">
            <a:avLst/>
          </a:prstGeom>
        </p:spPr>
      </p:pic>
      <p:pic>
        <p:nvPicPr>
          <p:cNvPr id="17" name="Graphic 16" descr="Box with solid fill">
            <a:extLst>
              <a:ext uri="{FF2B5EF4-FFF2-40B4-BE49-F238E27FC236}">
                <a16:creationId xmlns:a16="http://schemas.microsoft.com/office/drawing/2014/main" id="{30A06810-C804-4C06-A9B3-3327810009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65585" y="1743205"/>
            <a:ext cx="825028" cy="8250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DEB2DD3-D0E7-46FD-93B8-67BAB173816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9410" y="2703889"/>
            <a:ext cx="1736076" cy="3879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D45F525-012D-405C-AC9C-1AB0C9AC09D2}"/>
              </a:ext>
            </a:extLst>
          </p:cNvPr>
          <p:cNvSpPr/>
          <p:nvPr/>
        </p:nvSpPr>
        <p:spPr>
          <a:xfrm>
            <a:off x="2811247" y="3612287"/>
            <a:ext cx="4356361" cy="444666"/>
          </a:xfrm>
          <a:prstGeom prst="wedgeRectCallout">
            <a:avLst>
              <a:gd name="adj1" fmla="val -33868"/>
              <a:gd name="adj2" fmla="val -86172"/>
            </a:avLst>
          </a:prstGeom>
          <a:ln>
            <a:prstDash val="sys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>
                <a:gradFill flip="none" rotWithShape="1">
                  <a:gsLst>
                    <a:gs pos="0">
                      <a:srgbClr val="E689E0"/>
                    </a:gs>
                    <a:gs pos="30000">
                      <a:srgbClr val="848CDA"/>
                    </a:gs>
                    <a:gs pos="70000">
                      <a:srgbClr val="63DEEF">
                        <a:lumMod val="95000"/>
                      </a:srgbClr>
                    </a:gs>
                    <a:gs pos="100000">
                      <a:srgbClr val="40E3CD"/>
                    </a:gs>
                  </a:gsLst>
                  <a:lin ang="18600000" scaled="0"/>
                  <a:tileRect/>
                </a:gradFill>
                <a:latin typeface="Salome" panose="02000503000000020004" pitchFamily="50" charset="0"/>
              </a:rPr>
              <a:t>As up-to-date as your own Repository / CRIS</a:t>
            </a:r>
            <a:endParaRPr lang="it-IT" sz="1800" dirty="0">
              <a:gradFill flip="none" rotWithShape="1">
                <a:gsLst>
                  <a:gs pos="0">
                    <a:srgbClr val="E689E0"/>
                  </a:gs>
                  <a:gs pos="30000">
                    <a:srgbClr val="848CDA"/>
                  </a:gs>
                  <a:gs pos="70000">
                    <a:srgbClr val="63DEEF">
                      <a:lumMod val="95000"/>
                    </a:srgbClr>
                  </a:gs>
                  <a:gs pos="100000">
                    <a:srgbClr val="40E3CD"/>
                  </a:gs>
                </a:gsLst>
                <a:lin ang="18600000" scaled="0"/>
                <a:tileRect/>
              </a:gradFill>
              <a:latin typeface="Salome" panose="02000503000000020004" pitchFamily="50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9DE3AB-0899-4FC8-A0EF-1808B540A516}"/>
              </a:ext>
            </a:extLst>
          </p:cNvPr>
          <p:cNvSpPr txBox="1"/>
          <p:nvPr/>
        </p:nvSpPr>
        <p:spPr>
          <a:xfrm>
            <a:off x="2330355" y="7221139"/>
            <a:ext cx="6134668" cy="8022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GB" sz="14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to become a robust and operational tool.</a:t>
            </a:r>
            <a:endParaRPr lang="en-GB"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22F"/>
              </a:buClr>
              <a:buSzPts val="2800"/>
              <a:buFont typeface="Arial"/>
              <a:buChar char="•"/>
            </a:pPr>
            <a:r>
              <a:rPr lang="en-GB" sz="1400" b="0" i="0" u="none" strike="noStrike" cap="none" dirty="0">
                <a:solidFill>
                  <a:srgbClr val="00322F"/>
                </a:solidFill>
                <a:latin typeface="Arial"/>
                <a:ea typeface="Arial"/>
                <a:cs typeface="Arial"/>
                <a:sym typeface="Arial"/>
              </a:rPr>
              <a:t>The SDG Research Dashboard is available for other universities and networks.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66690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SDG courses (BETA)</a:t>
            </a:r>
            <a:br>
              <a:rPr lang="en-US" dirty="0"/>
            </a:br>
            <a:r>
              <a:rPr lang="en-US" u="sng" dirty="0"/>
              <a:t>https://bit.ly/aurora-sdg-courses </a:t>
            </a:r>
            <a:r>
              <a:rPr lang="en-US" dirty="0"/>
              <a:t>| https://bit.ly/vu-sdg-courses </a:t>
            </a:r>
            <a:endParaRPr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CB3605-9739-47FF-929A-770362CC7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" y="1342340"/>
            <a:ext cx="9204586" cy="518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5743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1" wrap="square" lIns="288000" tIns="144000" rIns="72000" bIns="72000" anchor="ctr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libri"/>
              <a:buNone/>
            </a:pPr>
            <a:r>
              <a:rPr lang="en-US" dirty="0"/>
              <a:t>SDG courses (BETA)</a:t>
            </a:r>
            <a:br>
              <a:rPr lang="en-US" dirty="0"/>
            </a:br>
            <a:r>
              <a:rPr lang="en-US" dirty="0"/>
              <a:t>https://bit.ly/aurora-sdg-courses | </a:t>
            </a:r>
            <a:r>
              <a:rPr lang="en-US" u="sng" dirty="0"/>
              <a:t>https://bit.ly/vu-sdg-courses </a:t>
            </a:r>
            <a:endParaRPr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1D3F66-4226-4024-B6E5-D5BB6D604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40" y="1360330"/>
            <a:ext cx="9486900" cy="5307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1090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8139B9-79DB-4B93-A350-E62C1D85CF32}"/>
              </a:ext>
            </a:extLst>
          </p:cNvPr>
          <p:cNvSpPr txBox="1"/>
          <p:nvPr/>
        </p:nvSpPr>
        <p:spPr>
          <a:xfrm>
            <a:off x="137236" y="166556"/>
            <a:ext cx="665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badi Extra Light" panose="020B0204020104020204" pitchFamily="34" charset="0"/>
              </a:rPr>
              <a:t>Thank you </a:t>
            </a:r>
            <a:endParaRPr lang="LID4096" sz="2400" dirty="0">
              <a:latin typeface="Abadi Extra Light" panose="020B0204020104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CE22F2-69C5-4C19-950A-E4641F211F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r="17649" b="62981"/>
          <a:stretch/>
        </p:blipFill>
        <p:spPr bwMode="auto">
          <a:xfrm>
            <a:off x="6982177" y="2723814"/>
            <a:ext cx="5064013" cy="18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554C64D-1239-4478-8776-B0CB23321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14" t="27626" r="16279" b="11852"/>
          <a:stretch/>
        </p:blipFill>
        <p:spPr bwMode="auto">
          <a:xfrm>
            <a:off x="199324" y="888789"/>
            <a:ext cx="6653283" cy="565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413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878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3053442" y="1971656"/>
            <a:ext cx="8827408" cy="3379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Aurora is a partnership of like-minded and closely collaborating </a:t>
            </a:r>
            <a:b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research intensive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(1)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European universities,</a:t>
            </a:r>
            <a:b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 who use their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academic excellence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(2)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 </a:t>
            </a:r>
            <a:b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to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drive societal change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(3)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 </a:t>
            </a:r>
            <a:b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</a:b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and </a:t>
            </a: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contribute to the sustainable development goals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(4)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.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Aurora’s Collaborative Statement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653"/>
          <a:stretch/>
        </p:blipFill>
        <p:spPr>
          <a:xfrm>
            <a:off x="165860" y="2057208"/>
            <a:ext cx="2887582" cy="2743583"/>
          </a:xfrm>
          <a:prstGeom prst="rect">
            <a:avLst/>
          </a:prstGeom>
        </p:spPr>
      </p:pic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81289" y="4147232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81289" y="2816144"/>
            <a:ext cx="572153" cy="572153"/>
          </a:xfrm>
          <a:prstGeom prst="rect">
            <a:avLst/>
          </a:prstGeom>
        </p:spPr>
      </p:pic>
      <p:pic>
        <p:nvPicPr>
          <p:cNvPr id="31" name="Graphic 30" descr="Badge 4 with solid fill">
            <a:extLst>
              <a:ext uri="{FF2B5EF4-FFF2-40B4-BE49-F238E27FC236}">
                <a16:creationId xmlns:a16="http://schemas.microsoft.com/office/drawing/2014/main" id="{E06F61B5-8CEA-4472-BD65-50D6E613F5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481042" y="4864451"/>
            <a:ext cx="572400" cy="572400"/>
          </a:xfrm>
          <a:prstGeom prst="rect">
            <a:avLst/>
          </a:prstGeom>
        </p:spPr>
      </p:pic>
      <p:pic>
        <p:nvPicPr>
          <p:cNvPr id="13" name="Graphic 12" descr="Badge with solid fill">
            <a:extLst>
              <a:ext uri="{FF2B5EF4-FFF2-40B4-BE49-F238E27FC236}">
                <a16:creationId xmlns:a16="http://schemas.microsoft.com/office/drawing/2014/main" id="{E083F3AB-A6AF-467B-80A4-9FBB6FA3DF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81289" y="3481688"/>
            <a:ext cx="572153" cy="57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4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0E7F2E1B-A7D7-4B6F-B0CE-F96BD6EDEF9E}"/>
              </a:ext>
            </a:extLst>
          </p:cNvPr>
          <p:cNvSpPr txBox="1"/>
          <p:nvPr/>
        </p:nvSpPr>
        <p:spPr>
          <a:xfrm>
            <a:off x="1628691" y="1936062"/>
            <a:ext cx="9918657" cy="4226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research intensive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(1)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publications as research output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academic excellence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(2)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field weighted citation impact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drive societal change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(3)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open accessible,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used in policy documents,  </a:t>
            </a:r>
          </a:p>
          <a:p>
            <a:pPr>
              <a:lnSpc>
                <a:spcPct val="150000"/>
              </a:lnSpc>
            </a:pPr>
            <a:r>
              <a:rPr lang="en-GB" sz="2200" dirty="0">
                <a:solidFill>
                  <a:srgbClr val="444444"/>
                </a:solidFill>
                <a:latin typeface="Open Sans" panose="020B0606030504020204" pitchFamily="34" charset="0"/>
              </a:rPr>
              <a:t>			used in patents,</a:t>
            </a:r>
          </a:p>
          <a:p>
            <a:pPr>
              <a:lnSpc>
                <a:spcPct val="15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			used in news</a:t>
            </a:r>
          </a:p>
          <a:p>
            <a:pPr>
              <a:lnSpc>
                <a:spcPct val="200000"/>
              </a:lnSpc>
            </a:pPr>
            <a:r>
              <a:rPr lang="en-GB" sz="2200" b="0" i="0" dirty="0">
                <a:solidFill>
                  <a:srgbClr val="444444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sustainable development goals </a:t>
            </a:r>
            <a:r>
              <a:rPr lang="en-GB" sz="2200" b="0" i="0" dirty="0">
                <a:solidFill>
                  <a:schemeClr val="bg1"/>
                </a:solidFill>
                <a:effectLst/>
                <a:highlight>
                  <a:srgbClr val="7ACDAD"/>
                </a:highlight>
                <a:latin typeface="Open Sans" panose="020B0606030504020204" pitchFamily="34" charset="0"/>
              </a:rPr>
              <a:t>(4)</a:t>
            </a:r>
            <a:r>
              <a:rPr lang="en-GB" sz="2200" b="0" i="0" dirty="0">
                <a:solidFill>
                  <a:srgbClr val="444444"/>
                </a:solidFill>
                <a:effectLst/>
                <a:latin typeface="Open Sans" panose="020B0606030504020204" pitchFamily="34" charset="0"/>
              </a:rPr>
              <a:t>: filter SDG related research</a:t>
            </a:r>
            <a:endParaRPr lang="LID4096" sz="2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Proxy Indicators</a:t>
            </a:r>
            <a:endParaRPr lang="LID4096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B7D49B-FB06-4A59-AE78-EF31EBF49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653"/>
          <a:stretch/>
        </p:blipFill>
        <p:spPr>
          <a:xfrm>
            <a:off x="519645" y="1230632"/>
            <a:ext cx="915253" cy="869611"/>
          </a:xfrm>
          <a:prstGeom prst="rect">
            <a:avLst/>
          </a:prstGeom>
        </p:spPr>
      </p:pic>
      <p:pic>
        <p:nvPicPr>
          <p:cNvPr id="16" name="Graphic 15" descr="Badge 3 with solid fill">
            <a:extLst>
              <a:ext uri="{FF2B5EF4-FFF2-40B4-BE49-F238E27FC236}">
                <a16:creationId xmlns:a16="http://schemas.microsoft.com/office/drawing/2014/main" id="{A7D6A661-3D85-41BA-B2C3-0E82651150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4899" y="3697938"/>
            <a:ext cx="572153" cy="572153"/>
          </a:xfrm>
          <a:prstGeom prst="rect">
            <a:avLst/>
          </a:prstGeom>
        </p:spPr>
      </p:pic>
      <p:pic>
        <p:nvPicPr>
          <p:cNvPr id="18" name="Graphic 17" descr="Badge with solid fill">
            <a:extLst>
              <a:ext uri="{FF2B5EF4-FFF2-40B4-BE49-F238E27FC236}">
                <a16:creationId xmlns:a16="http://schemas.microsoft.com/office/drawing/2014/main" id="{0893E1AA-E6C1-4912-85CA-4F163E7221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4899" y="2856847"/>
            <a:ext cx="572153" cy="572153"/>
          </a:xfrm>
          <a:prstGeom prst="rect">
            <a:avLst/>
          </a:prstGeom>
        </p:spPr>
      </p:pic>
      <p:pic>
        <p:nvPicPr>
          <p:cNvPr id="20" name="Graphic 19" descr="Badge 1 with solid fill">
            <a:extLst>
              <a:ext uri="{FF2B5EF4-FFF2-40B4-BE49-F238E27FC236}">
                <a16:creationId xmlns:a16="http://schemas.microsoft.com/office/drawing/2014/main" id="{AB05ABE1-BA80-47BC-9FFF-10973AA00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900" y="2100243"/>
            <a:ext cx="572153" cy="572153"/>
          </a:xfrm>
          <a:prstGeom prst="rect">
            <a:avLst/>
          </a:prstGeom>
        </p:spPr>
      </p:pic>
      <p:pic>
        <p:nvPicPr>
          <p:cNvPr id="13" name="Graphic 12" descr="Badge 4 with solid fill">
            <a:extLst>
              <a:ext uri="{FF2B5EF4-FFF2-40B4-BE49-F238E27FC236}">
                <a16:creationId xmlns:a16="http://schemas.microsoft.com/office/drawing/2014/main" id="{1186EC07-8FF9-4772-88AB-E341E434A4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4652" y="5627368"/>
            <a:ext cx="572400" cy="5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760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Proxy Indicators: research intensive (1): publications, segmented by SDGs (4)</a:t>
            </a:r>
            <a:br>
              <a:rPr lang="en-US" dirty="0"/>
            </a:br>
            <a:r>
              <a:rPr lang="en-US" i="1" dirty="0"/>
              <a:t>(source: university research information systems)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BDC508-F977-42CD-A7E2-E52B12E49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" y="1448130"/>
            <a:ext cx="9053689" cy="5061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013E18B-732C-4BFF-A590-0AA2E3151D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072" b="89245"/>
          <a:stretch/>
        </p:blipFill>
        <p:spPr>
          <a:xfrm>
            <a:off x="498938" y="1905330"/>
            <a:ext cx="3988135" cy="12668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C2813F-C663-4FF2-817D-5E71654E2C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863" t="58482"/>
          <a:stretch/>
        </p:blipFill>
        <p:spPr>
          <a:xfrm rot="311650">
            <a:off x="4895802" y="1366863"/>
            <a:ext cx="7382933" cy="310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99810E-8F4F-45D1-BE5F-5AD7ACE5A6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17204">
            <a:off x="6854245" y="4151285"/>
            <a:ext cx="5060930" cy="2517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71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Co-author Collaboration: research intensive (1): publications, segmented by SDGs (4)</a:t>
            </a:r>
            <a:br>
              <a:rPr lang="en-US" dirty="0"/>
            </a:br>
            <a:r>
              <a:rPr lang="en-US" i="1" dirty="0"/>
              <a:t>in example: co-authorship with institutes in Land Locked Developing Countries (LLDC)</a:t>
            </a:r>
            <a:endParaRPr lang="LID4096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BE7F1C-DB04-4FD5-8345-5ABBF8E6C8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733"/>
          <a:stretch/>
        </p:blipFill>
        <p:spPr>
          <a:xfrm>
            <a:off x="143338" y="1432607"/>
            <a:ext cx="10841810" cy="5035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CC23EE02-8B34-4D53-A7C7-05223D6075F6}"/>
              </a:ext>
            </a:extLst>
          </p:cNvPr>
          <p:cNvSpPr/>
          <p:nvPr/>
        </p:nvSpPr>
        <p:spPr>
          <a:xfrm>
            <a:off x="9776178" y="2438400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506429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Research excellence (2): field weighted citation impact </a:t>
            </a:r>
            <a:br>
              <a:rPr lang="en-US" dirty="0"/>
            </a:br>
            <a:r>
              <a:rPr lang="en-US" i="1" dirty="0"/>
              <a:t>(data source: scival.com)</a:t>
            </a:r>
            <a:endParaRPr lang="LID4096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19BD5F-DF67-4DA1-BD68-054C2D958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" y="1399822"/>
            <a:ext cx="9594355" cy="534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4569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/>
              <a:t>Drive societal change (3): open accessible</a:t>
            </a:r>
            <a:br>
              <a:rPr lang="en-US" dirty="0"/>
            </a:br>
            <a:r>
              <a:rPr lang="en-US" i="1" dirty="0"/>
              <a:t>(data source: unpaywall.org)</a:t>
            </a:r>
            <a:endParaRPr lang="LID4096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FB230B-3866-4BA1-93E0-D5A07437E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" y="1347859"/>
            <a:ext cx="9560336" cy="5391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4581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338EB-23B2-4A72-B625-9DD165253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338" y="118232"/>
            <a:ext cx="11905323" cy="1080000"/>
          </a:xfr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/>
              <a:t>Drive societal change (3): used in policy documents</a:t>
            </a:r>
            <a:br>
              <a:rPr lang="en-US" dirty="0"/>
            </a:br>
            <a:r>
              <a:rPr lang="en-US" i="1" dirty="0"/>
              <a:t>(data source: overton.io) in example: used by governments in Least Developed Countries (LDC)</a:t>
            </a:r>
            <a:endParaRPr lang="LID4096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67B999-2773-40E5-9AEC-0F8D72FD7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38" y="1475328"/>
            <a:ext cx="9388462" cy="5264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C74E0CF-BAD8-419B-801A-C29494F46B65}"/>
              </a:ext>
            </a:extLst>
          </p:cNvPr>
          <p:cNvSpPr/>
          <p:nvPr/>
        </p:nvSpPr>
        <p:spPr>
          <a:xfrm>
            <a:off x="8511822" y="2278444"/>
            <a:ext cx="1535289" cy="1080000"/>
          </a:xfrm>
          <a:prstGeom prst="ellipse">
            <a:avLst/>
          </a:prstGeom>
          <a:noFill/>
          <a:ln w="76200">
            <a:solidFill>
              <a:srgbClr val="E5C574">
                <a:alpha val="69804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20032740"/>
      </p:ext>
    </p:extLst>
  </p:cSld>
  <p:clrMapOvr>
    <a:masterClrMapping/>
  </p:clrMapOvr>
</p:sld>
</file>

<file path=ppt/theme/theme1.xml><?xml version="1.0" encoding="utf-8"?>
<a:theme xmlns:a="http://schemas.openxmlformats.org/drawingml/2006/main" name="VU-Wide">
  <a:themeElements>
    <a:clrScheme name="VU-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9CF"/>
      </a:accent1>
      <a:accent2>
        <a:srgbClr val="DA523A"/>
      </a:accent2>
      <a:accent3>
        <a:srgbClr val="007C73"/>
      </a:accent3>
      <a:accent4>
        <a:srgbClr val="C69825"/>
      </a:accent4>
      <a:accent5>
        <a:srgbClr val="006AAC"/>
      </a:accent5>
      <a:accent6>
        <a:srgbClr val="59AC42"/>
      </a:accent6>
      <a:hlink>
        <a:srgbClr val="006AAC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1190</Words>
  <Application>Microsoft Office PowerPoint</Application>
  <PresentationFormat>Widescreen</PresentationFormat>
  <Paragraphs>125</Paragraphs>
  <Slides>24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Abadi Extra Light</vt:lpstr>
      <vt:lpstr>Arial</vt:lpstr>
      <vt:lpstr>Calibri</vt:lpstr>
      <vt:lpstr>Helvetica</vt:lpstr>
      <vt:lpstr>Noto Sans Symbols</vt:lpstr>
      <vt:lpstr>Open Sans</vt:lpstr>
      <vt:lpstr>Open Sans Light</vt:lpstr>
      <vt:lpstr>Salome</vt:lpstr>
      <vt:lpstr>VU-Wide</vt:lpstr>
      <vt:lpstr>AURORA SDG DASHBOARD  FOR RESEARCH</vt:lpstr>
      <vt:lpstr>MEET OUR PROJECT TEAM | TASK 5.1: SDG RESEARCH DASHBOARD (ONE OF THE 20+ PROJECT TEAMS IN THIS UNIVERSITY ALLIANCE)</vt:lpstr>
      <vt:lpstr>Aurora’s Collaborative Statement</vt:lpstr>
      <vt:lpstr>Proxy Indicators</vt:lpstr>
      <vt:lpstr>Proxy Indicators: research intensive (1): publications, segmented by SDGs (4) (source: university research information systems)</vt:lpstr>
      <vt:lpstr>Co-author Collaboration: research intensive (1): publications, segmented by SDGs (4) in example: co-authorship with institutes in Land Locked Developing Countries (LLDC)</vt:lpstr>
      <vt:lpstr>Research excellence (2): field weighted citation impact  (data source: scival.com)</vt:lpstr>
      <vt:lpstr>Drive societal change (3): open accessible (data source: unpaywall.org)</vt:lpstr>
      <vt:lpstr>Drive societal change (3): used in policy documents (data source: overton.io) in example: used by governments in Least Developed Countries (LDC)</vt:lpstr>
      <vt:lpstr>Spotting untapped potential: Excellent research (2), left unused by policy makers (3) (data sources: overton.io&amp; scival.com) in example: SDG 9 &gt; high FWCI, low policy citations</vt:lpstr>
      <vt:lpstr>5.1 AURORA SDG RESEARCH DASHBOARD WHAT IS THE OBJECTIVE FOR THIS TASK?</vt:lpstr>
      <vt:lpstr>PROJECT TIMELINE</vt:lpstr>
      <vt:lpstr>SDG classification service (multi-lingual): SDG API | SDG Badges in example: classifies a German text; outputs 17 prediction percentages, and an SDG wheel</vt:lpstr>
      <vt:lpstr>Turning SDGs as a Leading Narrative: SDG classification as a Service | Multi-lingual | SDG Badges | Research, Courses and more</vt:lpstr>
      <vt:lpstr>PowerPoint Presentation</vt:lpstr>
      <vt:lpstr>PowerPoint Presentation</vt:lpstr>
      <vt:lpstr>Our struggles</vt:lpstr>
      <vt:lpstr>Our struggles</vt:lpstr>
      <vt:lpstr>OpenAIRE | New Partnership | Societal Impact &amp; Open Science</vt:lpstr>
      <vt:lpstr>AURORA.OPENAIRE.EU | Aurora Research Output Gateway | Looking ahead</vt:lpstr>
      <vt:lpstr>SDG courses (BETA) https://bit.ly/aurora-sdg-courses | https://bit.ly/vu-sdg-courses </vt:lpstr>
      <vt:lpstr>SDG courses (BETA) https://bit.ly/aurora-sdg-courses | https://bit.ly/vu-sdg-courses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 SDG DASHBOARD  FOR RESEARCH</dc:title>
  <dc:creator>Maurice Vanderfeesten</dc:creator>
  <cp:lastModifiedBy>Vanderfeesten, M.P.J.P. (Maurice)</cp:lastModifiedBy>
  <cp:revision>59</cp:revision>
  <dcterms:created xsi:type="dcterms:W3CDTF">2018-11-19T10:16:21Z</dcterms:created>
  <dcterms:modified xsi:type="dcterms:W3CDTF">2022-09-27T13:19:07Z</dcterms:modified>
</cp:coreProperties>
</file>